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4"/>
  </p:sldMasterIdLst>
  <p:notesMasterIdLst>
    <p:notesMasterId r:id="rId37"/>
  </p:notesMasterIdLst>
  <p:sldIdLst>
    <p:sldId id="274" r:id="rId5"/>
    <p:sldId id="283" r:id="rId6"/>
    <p:sldId id="273" r:id="rId7"/>
    <p:sldId id="275" r:id="rId8"/>
    <p:sldId id="277" r:id="rId9"/>
    <p:sldId id="278" r:id="rId10"/>
    <p:sldId id="279" r:id="rId11"/>
    <p:sldId id="287" r:id="rId12"/>
    <p:sldId id="281" r:id="rId13"/>
    <p:sldId id="284" r:id="rId14"/>
    <p:sldId id="282" r:id="rId15"/>
    <p:sldId id="288" r:id="rId16"/>
    <p:sldId id="276" r:id="rId17"/>
    <p:sldId id="296" r:id="rId18"/>
    <p:sldId id="256" r:id="rId19"/>
    <p:sldId id="257" r:id="rId20"/>
    <p:sldId id="285" r:id="rId21"/>
    <p:sldId id="259" r:id="rId22"/>
    <p:sldId id="260" r:id="rId23"/>
    <p:sldId id="289" r:id="rId24"/>
    <p:sldId id="291" r:id="rId25"/>
    <p:sldId id="262" r:id="rId26"/>
    <p:sldId id="292" r:id="rId27"/>
    <p:sldId id="293" r:id="rId28"/>
    <p:sldId id="265" r:id="rId29"/>
    <p:sldId id="267" r:id="rId30"/>
    <p:sldId id="270" r:id="rId31"/>
    <p:sldId id="268" r:id="rId32"/>
    <p:sldId id="266" r:id="rId33"/>
    <p:sldId id="294" r:id="rId34"/>
    <p:sldId id="272" r:id="rId35"/>
    <p:sldId id="295" r:id="rId36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119"/>
    <p:restoredTop sz="93632"/>
  </p:normalViewPr>
  <p:slideViewPr>
    <p:cSldViewPr snapToGrid="0" snapToObjects="1">
      <p:cViewPr varScale="1">
        <p:scale>
          <a:sx n="107" d="100"/>
          <a:sy n="107" d="100"/>
        </p:scale>
        <p:origin x="5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8A3C93-7DFA-5C4D-ACD0-E102AAFE0F7B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884AD2C-B893-0442-BE0D-9E647FF943BD}">
      <dgm:prSet phldrT="[Tekst]" custT="1"/>
      <dgm:spPr/>
      <dgm:t>
        <a:bodyPr/>
        <a:lstStyle/>
        <a:p>
          <a:r>
            <a:rPr lang="nb-NO" sz="1000" b="1"/>
            <a:t>Målgrupper</a:t>
          </a:r>
        </a:p>
      </dgm:t>
    </dgm:pt>
    <dgm:pt modelId="{D5B1167E-2090-064B-9E85-E0C4BD027FA5}" type="parTrans" cxnId="{D136A83B-CE70-0E41-A015-219B1E9DC7E6}">
      <dgm:prSet/>
      <dgm:spPr/>
      <dgm:t>
        <a:bodyPr/>
        <a:lstStyle/>
        <a:p>
          <a:endParaRPr lang="nb-NO"/>
        </a:p>
      </dgm:t>
    </dgm:pt>
    <dgm:pt modelId="{3682796E-A6D6-8E47-B273-500AA17283CF}" type="sibTrans" cxnId="{D136A83B-CE70-0E41-A015-219B1E9DC7E6}">
      <dgm:prSet/>
      <dgm:spPr/>
      <dgm:t>
        <a:bodyPr/>
        <a:lstStyle/>
        <a:p>
          <a:endParaRPr lang="nb-NO"/>
        </a:p>
      </dgm:t>
    </dgm:pt>
    <dgm:pt modelId="{33A10C64-0423-BC44-B1D6-DD3AB12D0BB5}">
      <dgm:prSet phldrT="[Tekst]" custT="1"/>
      <dgm:spPr/>
      <dgm:t>
        <a:bodyPr/>
        <a:lstStyle/>
        <a:p>
          <a:r>
            <a:rPr lang="nb-NO" sz="1200" b="1"/>
            <a:t>Metoder</a:t>
          </a:r>
        </a:p>
      </dgm:t>
    </dgm:pt>
    <dgm:pt modelId="{9C01E7A3-5511-8E45-80E8-86CA5AF02793}" type="parTrans" cxnId="{7B7ECED4-10A6-8941-8A71-69957A9B2B7D}">
      <dgm:prSet/>
      <dgm:spPr/>
      <dgm:t>
        <a:bodyPr/>
        <a:lstStyle/>
        <a:p>
          <a:endParaRPr lang="nb-NO"/>
        </a:p>
      </dgm:t>
    </dgm:pt>
    <dgm:pt modelId="{D77C94C1-616A-3C4B-9FD3-8F8DC5C07C77}" type="sibTrans" cxnId="{7B7ECED4-10A6-8941-8A71-69957A9B2B7D}">
      <dgm:prSet/>
      <dgm:spPr/>
      <dgm:t>
        <a:bodyPr/>
        <a:lstStyle/>
        <a:p>
          <a:endParaRPr lang="nb-NO"/>
        </a:p>
      </dgm:t>
    </dgm:pt>
    <dgm:pt modelId="{5AA379FB-5647-0B44-92A6-BD0A9822F2CC}">
      <dgm:prSet phldrT="[Tekst]" custT="1"/>
      <dgm:spPr/>
      <dgm:t>
        <a:bodyPr/>
        <a:lstStyle/>
        <a:p>
          <a:r>
            <a:rPr lang="nb-NO" sz="1200" b="1"/>
            <a:t>Visjon</a:t>
          </a:r>
        </a:p>
      </dgm:t>
    </dgm:pt>
    <dgm:pt modelId="{B90742F3-9731-F545-B206-B0284C18395B}" type="parTrans" cxnId="{484ED37B-5908-3249-88CD-58B7D9625FDA}">
      <dgm:prSet/>
      <dgm:spPr/>
      <dgm:t>
        <a:bodyPr/>
        <a:lstStyle/>
        <a:p>
          <a:endParaRPr lang="nb-NO"/>
        </a:p>
      </dgm:t>
    </dgm:pt>
    <dgm:pt modelId="{9DE5AB89-E148-A646-90B7-E59E37B2A7CF}" type="sibTrans" cxnId="{484ED37B-5908-3249-88CD-58B7D9625FDA}">
      <dgm:prSet/>
      <dgm:spPr/>
      <dgm:t>
        <a:bodyPr/>
        <a:lstStyle/>
        <a:p>
          <a:endParaRPr lang="nb-NO"/>
        </a:p>
      </dgm:t>
    </dgm:pt>
    <dgm:pt modelId="{D8FE7FF8-175C-FB47-A1A7-415376E40F9C}">
      <dgm:prSet custT="1"/>
      <dgm:spPr/>
      <dgm:t>
        <a:bodyPr/>
        <a:lstStyle/>
        <a:p>
          <a:r>
            <a:rPr lang="nb-NO" sz="1200" b="1"/>
            <a:t>Verdier</a:t>
          </a:r>
        </a:p>
      </dgm:t>
    </dgm:pt>
    <dgm:pt modelId="{B97825C2-4448-7E46-AB40-C070E17B6C18}" type="parTrans" cxnId="{D62D5BA5-8A44-A044-894B-D48C69EEB775}">
      <dgm:prSet/>
      <dgm:spPr/>
      <dgm:t>
        <a:bodyPr/>
        <a:lstStyle/>
        <a:p>
          <a:endParaRPr lang="nb-NO"/>
        </a:p>
      </dgm:t>
    </dgm:pt>
    <dgm:pt modelId="{53E94F6B-B1B4-7542-909C-2ADEDDB91E03}" type="sibTrans" cxnId="{D62D5BA5-8A44-A044-894B-D48C69EEB775}">
      <dgm:prSet/>
      <dgm:spPr/>
      <dgm:t>
        <a:bodyPr/>
        <a:lstStyle/>
        <a:p>
          <a:endParaRPr lang="nb-NO"/>
        </a:p>
      </dgm:t>
    </dgm:pt>
    <dgm:pt modelId="{9198EC23-7740-E24D-BED7-C11960B0A3C8}">
      <dgm:prSet phldrT="[Tekst]" custT="1"/>
      <dgm:spPr/>
      <dgm:t>
        <a:bodyPr/>
        <a:lstStyle/>
        <a:p>
          <a:r>
            <a:rPr lang="nb-NO" sz="1200" b="1"/>
            <a:t>Aktører</a:t>
          </a:r>
        </a:p>
      </dgm:t>
    </dgm:pt>
    <dgm:pt modelId="{0B7AC716-FB43-1840-9FB4-A6FD4751DF19}" type="parTrans" cxnId="{D456D4B2-6FA8-2E45-9A84-BEBE031447D0}">
      <dgm:prSet/>
      <dgm:spPr/>
      <dgm:t>
        <a:bodyPr/>
        <a:lstStyle/>
        <a:p>
          <a:endParaRPr lang="nb-NO"/>
        </a:p>
      </dgm:t>
    </dgm:pt>
    <dgm:pt modelId="{1C027AFD-75D5-3D4F-94B2-52B1C20B93B9}" type="sibTrans" cxnId="{D456D4B2-6FA8-2E45-9A84-BEBE031447D0}">
      <dgm:prSet/>
      <dgm:spPr/>
      <dgm:t>
        <a:bodyPr/>
        <a:lstStyle/>
        <a:p>
          <a:endParaRPr lang="nb-NO"/>
        </a:p>
      </dgm:t>
    </dgm:pt>
    <dgm:pt modelId="{BDB279BE-A45A-344A-AACC-2E5992DC76A6}">
      <dgm:prSet phldrT="[Tekst]" custT="1"/>
      <dgm:spPr/>
      <dgm:t>
        <a:bodyPr/>
        <a:lstStyle/>
        <a:p>
          <a:r>
            <a:rPr lang="nb-NO" sz="1200" b="1"/>
            <a:t>Mål</a:t>
          </a:r>
        </a:p>
      </dgm:t>
    </dgm:pt>
    <dgm:pt modelId="{C42D1BCC-692D-5641-92DE-AFC791EFEEC1}" type="parTrans" cxnId="{9B30C13E-4E1C-1A46-BA37-F814CF5A26E2}">
      <dgm:prSet/>
      <dgm:spPr/>
      <dgm:t>
        <a:bodyPr/>
        <a:lstStyle/>
        <a:p>
          <a:endParaRPr lang="nb-NO"/>
        </a:p>
      </dgm:t>
    </dgm:pt>
    <dgm:pt modelId="{EEEEC1E9-8DC4-FC41-8761-F56107681A81}" type="sibTrans" cxnId="{9B30C13E-4E1C-1A46-BA37-F814CF5A26E2}">
      <dgm:prSet/>
      <dgm:spPr/>
      <dgm:t>
        <a:bodyPr/>
        <a:lstStyle/>
        <a:p>
          <a:endParaRPr lang="nb-NO"/>
        </a:p>
      </dgm:t>
    </dgm:pt>
    <dgm:pt modelId="{6DC1B45F-681D-464B-953E-EA7E58BD1D60}" type="pres">
      <dgm:prSet presAssocID="{DE8A3C93-7DFA-5C4D-ACD0-E102AAFE0F7B}" presName="Name0" presStyleCnt="0">
        <dgm:presLayoutVars>
          <dgm:dir/>
          <dgm:animLvl val="lvl"/>
          <dgm:resizeHandles val="exact"/>
        </dgm:presLayoutVars>
      </dgm:prSet>
      <dgm:spPr/>
    </dgm:pt>
    <dgm:pt modelId="{5422D953-0F2C-BA46-BC44-F66AF4EBCC99}" type="pres">
      <dgm:prSet presAssocID="{5AA379FB-5647-0B44-92A6-BD0A9822F2CC}" presName="parTxOnly" presStyleLbl="node1" presStyleIdx="0" presStyleCnt="6" custLinFactNeighborX="17728" custLinFactNeighborY="1527">
        <dgm:presLayoutVars>
          <dgm:chMax val="0"/>
          <dgm:chPref val="0"/>
          <dgm:bulletEnabled val="1"/>
        </dgm:presLayoutVars>
      </dgm:prSet>
      <dgm:spPr/>
    </dgm:pt>
    <dgm:pt modelId="{814EC2CE-DC59-754B-BF73-E14BAE4F8393}" type="pres">
      <dgm:prSet presAssocID="{9DE5AB89-E148-A646-90B7-E59E37B2A7CF}" presName="parTxOnlySpace" presStyleCnt="0"/>
      <dgm:spPr/>
    </dgm:pt>
    <dgm:pt modelId="{EC70621C-E0FE-C74D-98A9-C042451CB31D}" type="pres">
      <dgm:prSet presAssocID="{D8FE7FF8-175C-FB47-A1A7-415376E40F9C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63E77533-9779-5646-BFC8-6C75DBEA20E5}" type="pres">
      <dgm:prSet presAssocID="{53E94F6B-B1B4-7542-909C-2ADEDDB91E03}" presName="parTxOnlySpace" presStyleCnt="0"/>
      <dgm:spPr/>
    </dgm:pt>
    <dgm:pt modelId="{273FBBC8-B183-9C4C-A803-57841D41F46A}" type="pres">
      <dgm:prSet presAssocID="{E884AD2C-B893-0442-BE0D-9E647FF943BD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972F2B6-B7AB-2C45-8982-C3D4B1DBC4EC}" type="pres">
      <dgm:prSet presAssocID="{3682796E-A6D6-8E47-B273-500AA17283CF}" presName="parTxOnlySpace" presStyleCnt="0"/>
      <dgm:spPr/>
    </dgm:pt>
    <dgm:pt modelId="{3C967597-0620-0C4A-9867-76DC32F12B05}" type="pres">
      <dgm:prSet presAssocID="{33A10C64-0423-BC44-B1D6-DD3AB12D0BB5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2B39441-552A-D84D-A12E-BB0616BBFA20}" type="pres">
      <dgm:prSet presAssocID="{D77C94C1-616A-3C4B-9FD3-8F8DC5C07C77}" presName="parTxOnlySpace" presStyleCnt="0"/>
      <dgm:spPr/>
    </dgm:pt>
    <dgm:pt modelId="{BB438C89-819A-9045-BF2A-C05ECAC769D8}" type="pres">
      <dgm:prSet presAssocID="{9198EC23-7740-E24D-BED7-C11960B0A3C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DE2E9FF7-2BEB-A24F-A21A-00B10E86E2AB}" type="pres">
      <dgm:prSet presAssocID="{1C027AFD-75D5-3D4F-94B2-52B1C20B93B9}" presName="parTxOnlySpace" presStyleCnt="0"/>
      <dgm:spPr/>
    </dgm:pt>
    <dgm:pt modelId="{13A1FB64-A7B4-C643-89D8-47202CCC493D}" type="pres">
      <dgm:prSet presAssocID="{BDB279BE-A45A-344A-AACC-2E5992DC76A6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1A60212C-9EF9-1043-9A11-B09A9CAFE600}" type="presOf" srcId="{9198EC23-7740-E24D-BED7-C11960B0A3C8}" destId="{BB438C89-819A-9045-BF2A-C05ECAC769D8}" srcOrd="0" destOrd="0" presId="urn:microsoft.com/office/officeart/2005/8/layout/chevron1"/>
    <dgm:cxn modelId="{D136A83B-CE70-0E41-A015-219B1E9DC7E6}" srcId="{DE8A3C93-7DFA-5C4D-ACD0-E102AAFE0F7B}" destId="{E884AD2C-B893-0442-BE0D-9E647FF943BD}" srcOrd="2" destOrd="0" parTransId="{D5B1167E-2090-064B-9E85-E0C4BD027FA5}" sibTransId="{3682796E-A6D6-8E47-B273-500AA17283CF}"/>
    <dgm:cxn modelId="{9B30C13E-4E1C-1A46-BA37-F814CF5A26E2}" srcId="{DE8A3C93-7DFA-5C4D-ACD0-E102AAFE0F7B}" destId="{BDB279BE-A45A-344A-AACC-2E5992DC76A6}" srcOrd="5" destOrd="0" parTransId="{C42D1BCC-692D-5641-92DE-AFC791EFEEC1}" sibTransId="{EEEEC1E9-8DC4-FC41-8761-F56107681A81}"/>
    <dgm:cxn modelId="{A428335E-996C-E341-8279-4E675C3BA42D}" type="presOf" srcId="{33A10C64-0423-BC44-B1D6-DD3AB12D0BB5}" destId="{3C967597-0620-0C4A-9867-76DC32F12B05}" srcOrd="0" destOrd="0" presId="urn:microsoft.com/office/officeart/2005/8/layout/chevron1"/>
    <dgm:cxn modelId="{72E4DA47-3981-3A4B-A169-0CACBF8984D7}" type="presOf" srcId="{E884AD2C-B893-0442-BE0D-9E647FF943BD}" destId="{273FBBC8-B183-9C4C-A803-57841D41F46A}" srcOrd="0" destOrd="0" presId="urn:microsoft.com/office/officeart/2005/8/layout/chevron1"/>
    <dgm:cxn modelId="{39D7C550-1D35-7D4E-A361-EEEA20B90277}" type="presOf" srcId="{BDB279BE-A45A-344A-AACC-2E5992DC76A6}" destId="{13A1FB64-A7B4-C643-89D8-47202CCC493D}" srcOrd="0" destOrd="0" presId="urn:microsoft.com/office/officeart/2005/8/layout/chevron1"/>
    <dgm:cxn modelId="{0611B553-70A1-0E49-9EEF-BD1BEE5F0A7F}" type="presOf" srcId="{DE8A3C93-7DFA-5C4D-ACD0-E102AAFE0F7B}" destId="{6DC1B45F-681D-464B-953E-EA7E58BD1D60}" srcOrd="0" destOrd="0" presId="urn:microsoft.com/office/officeart/2005/8/layout/chevron1"/>
    <dgm:cxn modelId="{484ED37B-5908-3249-88CD-58B7D9625FDA}" srcId="{DE8A3C93-7DFA-5C4D-ACD0-E102AAFE0F7B}" destId="{5AA379FB-5647-0B44-92A6-BD0A9822F2CC}" srcOrd="0" destOrd="0" parTransId="{B90742F3-9731-F545-B206-B0284C18395B}" sibTransId="{9DE5AB89-E148-A646-90B7-E59E37B2A7CF}"/>
    <dgm:cxn modelId="{960C528F-CCFB-A64F-9073-D7C8DCAD7335}" type="presOf" srcId="{5AA379FB-5647-0B44-92A6-BD0A9822F2CC}" destId="{5422D953-0F2C-BA46-BC44-F66AF4EBCC99}" srcOrd="0" destOrd="0" presId="urn:microsoft.com/office/officeart/2005/8/layout/chevron1"/>
    <dgm:cxn modelId="{62A290A2-4326-4045-B502-DC674BE5257F}" type="presOf" srcId="{D8FE7FF8-175C-FB47-A1A7-415376E40F9C}" destId="{EC70621C-E0FE-C74D-98A9-C042451CB31D}" srcOrd="0" destOrd="0" presId="urn:microsoft.com/office/officeart/2005/8/layout/chevron1"/>
    <dgm:cxn modelId="{D62D5BA5-8A44-A044-894B-D48C69EEB775}" srcId="{DE8A3C93-7DFA-5C4D-ACD0-E102AAFE0F7B}" destId="{D8FE7FF8-175C-FB47-A1A7-415376E40F9C}" srcOrd="1" destOrd="0" parTransId="{B97825C2-4448-7E46-AB40-C070E17B6C18}" sibTransId="{53E94F6B-B1B4-7542-909C-2ADEDDB91E03}"/>
    <dgm:cxn modelId="{D456D4B2-6FA8-2E45-9A84-BEBE031447D0}" srcId="{DE8A3C93-7DFA-5C4D-ACD0-E102AAFE0F7B}" destId="{9198EC23-7740-E24D-BED7-C11960B0A3C8}" srcOrd="4" destOrd="0" parTransId="{0B7AC716-FB43-1840-9FB4-A6FD4751DF19}" sibTransId="{1C027AFD-75D5-3D4F-94B2-52B1C20B93B9}"/>
    <dgm:cxn modelId="{7B7ECED4-10A6-8941-8A71-69957A9B2B7D}" srcId="{DE8A3C93-7DFA-5C4D-ACD0-E102AAFE0F7B}" destId="{33A10C64-0423-BC44-B1D6-DD3AB12D0BB5}" srcOrd="3" destOrd="0" parTransId="{9C01E7A3-5511-8E45-80E8-86CA5AF02793}" sibTransId="{D77C94C1-616A-3C4B-9FD3-8F8DC5C07C77}"/>
    <dgm:cxn modelId="{9925EF08-7A51-224B-95A0-82B84A6E62E8}" type="presParOf" srcId="{6DC1B45F-681D-464B-953E-EA7E58BD1D60}" destId="{5422D953-0F2C-BA46-BC44-F66AF4EBCC99}" srcOrd="0" destOrd="0" presId="urn:microsoft.com/office/officeart/2005/8/layout/chevron1"/>
    <dgm:cxn modelId="{B44F7F2C-F4B7-3148-827E-2D8027A09A6D}" type="presParOf" srcId="{6DC1B45F-681D-464B-953E-EA7E58BD1D60}" destId="{814EC2CE-DC59-754B-BF73-E14BAE4F8393}" srcOrd="1" destOrd="0" presId="urn:microsoft.com/office/officeart/2005/8/layout/chevron1"/>
    <dgm:cxn modelId="{6178ED2E-07B5-C647-9744-8026B9B29DE3}" type="presParOf" srcId="{6DC1B45F-681D-464B-953E-EA7E58BD1D60}" destId="{EC70621C-E0FE-C74D-98A9-C042451CB31D}" srcOrd="2" destOrd="0" presId="urn:microsoft.com/office/officeart/2005/8/layout/chevron1"/>
    <dgm:cxn modelId="{94495777-2561-C34A-B568-92C7AC62249F}" type="presParOf" srcId="{6DC1B45F-681D-464B-953E-EA7E58BD1D60}" destId="{63E77533-9779-5646-BFC8-6C75DBEA20E5}" srcOrd="3" destOrd="0" presId="urn:microsoft.com/office/officeart/2005/8/layout/chevron1"/>
    <dgm:cxn modelId="{9B12101C-A1F7-C24B-80AF-2F468D4DF342}" type="presParOf" srcId="{6DC1B45F-681D-464B-953E-EA7E58BD1D60}" destId="{273FBBC8-B183-9C4C-A803-57841D41F46A}" srcOrd="4" destOrd="0" presId="urn:microsoft.com/office/officeart/2005/8/layout/chevron1"/>
    <dgm:cxn modelId="{1D40A563-058C-524F-8590-8148D7C40C2D}" type="presParOf" srcId="{6DC1B45F-681D-464B-953E-EA7E58BD1D60}" destId="{9972F2B6-B7AB-2C45-8982-C3D4B1DBC4EC}" srcOrd="5" destOrd="0" presId="urn:microsoft.com/office/officeart/2005/8/layout/chevron1"/>
    <dgm:cxn modelId="{32BB70B3-DD62-084E-8805-939E66E87762}" type="presParOf" srcId="{6DC1B45F-681D-464B-953E-EA7E58BD1D60}" destId="{3C967597-0620-0C4A-9867-76DC32F12B05}" srcOrd="6" destOrd="0" presId="urn:microsoft.com/office/officeart/2005/8/layout/chevron1"/>
    <dgm:cxn modelId="{03112F17-2ACB-AB48-AD9C-D3A2548159FD}" type="presParOf" srcId="{6DC1B45F-681D-464B-953E-EA7E58BD1D60}" destId="{32B39441-552A-D84D-A12E-BB0616BBFA20}" srcOrd="7" destOrd="0" presId="urn:microsoft.com/office/officeart/2005/8/layout/chevron1"/>
    <dgm:cxn modelId="{2F7EC1BB-F674-8949-B539-5D44C9F3ADF7}" type="presParOf" srcId="{6DC1B45F-681D-464B-953E-EA7E58BD1D60}" destId="{BB438C89-819A-9045-BF2A-C05ECAC769D8}" srcOrd="8" destOrd="0" presId="urn:microsoft.com/office/officeart/2005/8/layout/chevron1"/>
    <dgm:cxn modelId="{AD23DE53-BDB1-724D-8B3B-0EF7ADDC5B5C}" type="presParOf" srcId="{6DC1B45F-681D-464B-953E-EA7E58BD1D60}" destId="{DE2E9FF7-2BEB-A24F-A21A-00B10E86E2AB}" srcOrd="9" destOrd="0" presId="urn:microsoft.com/office/officeart/2005/8/layout/chevron1"/>
    <dgm:cxn modelId="{AC072D3E-034C-FD40-A18A-CB42A3D1E7AE}" type="presParOf" srcId="{6DC1B45F-681D-464B-953E-EA7E58BD1D60}" destId="{13A1FB64-A7B4-C643-89D8-47202CCC493D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E8A3C93-7DFA-5C4D-ACD0-E102AAFE0F7B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884AD2C-B893-0442-BE0D-9E647FF943BD}">
      <dgm:prSet phldrT="[Tekst]" custT="1"/>
      <dgm:spPr/>
      <dgm:t>
        <a:bodyPr/>
        <a:lstStyle/>
        <a:p>
          <a:r>
            <a:rPr lang="nb-NO" sz="1000" b="1"/>
            <a:t>Målgrupper</a:t>
          </a:r>
        </a:p>
      </dgm:t>
    </dgm:pt>
    <dgm:pt modelId="{D5B1167E-2090-064B-9E85-E0C4BD027FA5}" type="parTrans" cxnId="{D136A83B-CE70-0E41-A015-219B1E9DC7E6}">
      <dgm:prSet/>
      <dgm:spPr/>
      <dgm:t>
        <a:bodyPr/>
        <a:lstStyle/>
        <a:p>
          <a:endParaRPr lang="nb-NO"/>
        </a:p>
      </dgm:t>
    </dgm:pt>
    <dgm:pt modelId="{3682796E-A6D6-8E47-B273-500AA17283CF}" type="sibTrans" cxnId="{D136A83B-CE70-0E41-A015-219B1E9DC7E6}">
      <dgm:prSet/>
      <dgm:spPr/>
      <dgm:t>
        <a:bodyPr/>
        <a:lstStyle/>
        <a:p>
          <a:endParaRPr lang="nb-NO"/>
        </a:p>
      </dgm:t>
    </dgm:pt>
    <dgm:pt modelId="{33A10C64-0423-BC44-B1D6-DD3AB12D0BB5}">
      <dgm:prSet phldrT="[Tekst]" custT="1"/>
      <dgm:spPr/>
      <dgm:t>
        <a:bodyPr/>
        <a:lstStyle/>
        <a:p>
          <a:r>
            <a:rPr lang="nb-NO" sz="1200" b="1"/>
            <a:t>Metoder</a:t>
          </a:r>
        </a:p>
      </dgm:t>
    </dgm:pt>
    <dgm:pt modelId="{9C01E7A3-5511-8E45-80E8-86CA5AF02793}" type="parTrans" cxnId="{7B7ECED4-10A6-8941-8A71-69957A9B2B7D}">
      <dgm:prSet/>
      <dgm:spPr/>
      <dgm:t>
        <a:bodyPr/>
        <a:lstStyle/>
        <a:p>
          <a:endParaRPr lang="nb-NO"/>
        </a:p>
      </dgm:t>
    </dgm:pt>
    <dgm:pt modelId="{D77C94C1-616A-3C4B-9FD3-8F8DC5C07C77}" type="sibTrans" cxnId="{7B7ECED4-10A6-8941-8A71-69957A9B2B7D}">
      <dgm:prSet/>
      <dgm:spPr/>
      <dgm:t>
        <a:bodyPr/>
        <a:lstStyle/>
        <a:p>
          <a:endParaRPr lang="nb-NO"/>
        </a:p>
      </dgm:t>
    </dgm:pt>
    <dgm:pt modelId="{5AA379FB-5647-0B44-92A6-BD0A9822F2CC}">
      <dgm:prSet phldrT="[Tekst]" custT="1"/>
      <dgm:spPr/>
      <dgm:t>
        <a:bodyPr/>
        <a:lstStyle/>
        <a:p>
          <a:r>
            <a:rPr lang="nb-NO" sz="1200" b="1"/>
            <a:t>Visjon</a:t>
          </a:r>
        </a:p>
      </dgm:t>
    </dgm:pt>
    <dgm:pt modelId="{B90742F3-9731-F545-B206-B0284C18395B}" type="parTrans" cxnId="{484ED37B-5908-3249-88CD-58B7D9625FDA}">
      <dgm:prSet/>
      <dgm:spPr/>
      <dgm:t>
        <a:bodyPr/>
        <a:lstStyle/>
        <a:p>
          <a:endParaRPr lang="nb-NO"/>
        </a:p>
      </dgm:t>
    </dgm:pt>
    <dgm:pt modelId="{9DE5AB89-E148-A646-90B7-E59E37B2A7CF}" type="sibTrans" cxnId="{484ED37B-5908-3249-88CD-58B7D9625FDA}">
      <dgm:prSet/>
      <dgm:spPr/>
      <dgm:t>
        <a:bodyPr/>
        <a:lstStyle/>
        <a:p>
          <a:endParaRPr lang="nb-NO"/>
        </a:p>
      </dgm:t>
    </dgm:pt>
    <dgm:pt modelId="{D8FE7FF8-175C-FB47-A1A7-415376E40F9C}">
      <dgm:prSet custT="1"/>
      <dgm:spPr/>
      <dgm:t>
        <a:bodyPr/>
        <a:lstStyle/>
        <a:p>
          <a:r>
            <a:rPr lang="nb-NO" sz="1200" b="1"/>
            <a:t>Verdier</a:t>
          </a:r>
        </a:p>
      </dgm:t>
    </dgm:pt>
    <dgm:pt modelId="{B97825C2-4448-7E46-AB40-C070E17B6C18}" type="parTrans" cxnId="{D62D5BA5-8A44-A044-894B-D48C69EEB775}">
      <dgm:prSet/>
      <dgm:spPr/>
      <dgm:t>
        <a:bodyPr/>
        <a:lstStyle/>
        <a:p>
          <a:endParaRPr lang="nb-NO"/>
        </a:p>
      </dgm:t>
    </dgm:pt>
    <dgm:pt modelId="{53E94F6B-B1B4-7542-909C-2ADEDDB91E03}" type="sibTrans" cxnId="{D62D5BA5-8A44-A044-894B-D48C69EEB775}">
      <dgm:prSet/>
      <dgm:spPr/>
      <dgm:t>
        <a:bodyPr/>
        <a:lstStyle/>
        <a:p>
          <a:endParaRPr lang="nb-NO"/>
        </a:p>
      </dgm:t>
    </dgm:pt>
    <dgm:pt modelId="{9198EC23-7740-E24D-BED7-C11960B0A3C8}">
      <dgm:prSet phldrT="[Tekst]" custT="1"/>
      <dgm:spPr/>
      <dgm:t>
        <a:bodyPr/>
        <a:lstStyle/>
        <a:p>
          <a:r>
            <a:rPr lang="nb-NO" sz="1200" b="1"/>
            <a:t>Aktører</a:t>
          </a:r>
        </a:p>
      </dgm:t>
    </dgm:pt>
    <dgm:pt modelId="{0B7AC716-FB43-1840-9FB4-A6FD4751DF19}" type="parTrans" cxnId="{D456D4B2-6FA8-2E45-9A84-BEBE031447D0}">
      <dgm:prSet/>
      <dgm:spPr/>
      <dgm:t>
        <a:bodyPr/>
        <a:lstStyle/>
        <a:p>
          <a:endParaRPr lang="nb-NO"/>
        </a:p>
      </dgm:t>
    </dgm:pt>
    <dgm:pt modelId="{1C027AFD-75D5-3D4F-94B2-52B1C20B93B9}" type="sibTrans" cxnId="{D456D4B2-6FA8-2E45-9A84-BEBE031447D0}">
      <dgm:prSet/>
      <dgm:spPr/>
      <dgm:t>
        <a:bodyPr/>
        <a:lstStyle/>
        <a:p>
          <a:endParaRPr lang="nb-NO"/>
        </a:p>
      </dgm:t>
    </dgm:pt>
    <dgm:pt modelId="{BDB279BE-A45A-344A-AACC-2E5992DC76A6}">
      <dgm:prSet phldrT="[Tekst]" custT="1"/>
      <dgm:spPr/>
      <dgm:t>
        <a:bodyPr/>
        <a:lstStyle/>
        <a:p>
          <a:r>
            <a:rPr lang="nb-NO" sz="1200" b="1"/>
            <a:t>Mål</a:t>
          </a:r>
        </a:p>
      </dgm:t>
    </dgm:pt>
    <dgm:pt modelId="{C42D1BCC-692D-5641-92DE-AFC791EFEEC1}" type="parTrans" cxnId="{9B30C13E-4E1C-1A46-BA37-F814CF5A26E2}">
      <dgm:prSet/>
      <dgm:spPr/>
      <dgm:t>
        <a:bodyPr/>
        <a:lstStyle/>
        <a:p>
          <a:endParaRPr lang="nb-NO"/>
        </a:p>
      </dgm:t>
    </dgm:pt>
    <dgm:pt modelId="{EEEEC1E9-8DC4-FC41-8761-F56107681A81}" type="sibTrans" cxnId="{9B30C13E-4E1C-1A46-BA37-F814CF5A26E2}">
      <dgm:prSet/>
      <dgm:spPr/>
      <dgm:t>
        <a:bodyPr/>
        <a:lstStyle/>
        <a:p>
          <a:endParaRPr lang="nb-NO"/>
        </a:p>
      </dgm:t>
    </dgm:pt>
    <dgm:pt modelId="{6DC1B45F-681D-464B-953E-EA7E58BD1D60}" type="pres">
      <dgm:prSet presAssocID="{DE8A3C93-7DFA-5C4D-ACD0-E102AAFE0F7B}" presName="Name0" presStyleCnt="0">
        <dgm:presLayoutVars>
          <dgm:dir/>
          <dgm:animLvl val="lvl"/>
          <dgm:resizeHandles val="exact"/>
        </dgm:presLayoutVars>
      </dgm:prSet>
      <dgm:spPr/>
    </dgm:pt>
    <dgm:pt modelId="{5422D953-0F2C-BA46-BC44-F66AF4EBCC99}" type="pres">
      <dgm:prSet presAssocID="{5AA379FB-5647-0B44-92A6-BD0A9822F2CC}" presName="parTxOnly" presStyleLbl="node1" presStyleIdx="0" presStyleCnt="6" custLinFactNeighborX="17728" custLinFactNeighborY="1527">
        <dgm:presLayoutVars>
          <dgm:chMax val="0"/>
          <dgm:chPref val="0"/>
          <dgm:bulletEnabled val="1"/>
        </dgm:presLayoutVars>
      </dgm:prSet>
      <dgm:spPr/>
    </dgm:pt>
    <dgm:pt modelId="{814EC2CE-DC59-754B-BF73-E14BAE4F8393}" type="pres">
      <dgm:prSet presAssocID="{9DE5AB89-E148-A646-90B7-E59E37B2A7CF}" presName="parTxOnlySpace" presStyleCnt="0"/>
      <dgm:spPr/>
    </dgm:pt>
    <dgm:pt modelId="{EC70621C-E0FE-C74D-98A9-C042451CB31D}" type="pres">
      <dgm:prSet presAssocID="{D8FE7FF8-175C-FB47-A1A7-415376E40F9C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63E77533-9779-5646-BFC8-6C75DBEA20E5}" type="pres">
      <dgm:prSet presAssocID="{53E94F6B-B1B4-7542-909C-2ADEDDB91E03}" presName="parTxOnlySpace" presStyleCnt="0"/>
      <dgm:spPr/>
    </dgm:pt>
    <dgm:pt modelId="{273FBBC8-B183-9C4C-A803-57841D41F46A}" type="pres">
      <dgm:prSet presAssocID="{E884AD2C-B893-0442-BE0D-9E647FF943BD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972F2B6-B7AB-2C45-8982-C3D4B1DBC4EC}" type="pres">
      <dgm:prSet presAssocID="{3682796E-A6D6-8E47-B273-500AA17283CF}" presName="parTxOnlySpace" presStyleCnt="0"/>
      <dgm:spPr/>
    </dgm:pt>
    <dgm:pt modelId="{3C967597-0620-0C4A-9867-76DC32F12B05}" type="pres">
      <dgm:prSet presAssocID="{33A10C64-0423-BC44-B1D6-DD3AB12D0BB5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2B39441-552A-D84D-A12E-BB0616BBFA20}" type="pres">
      <dgm:prSet presAssocID="{D77C94C1-616A-3C4B-9FD3-8F8DC5C07C77}" presName="parTxOnlySpace" presStyleCnt="0"/>
      <dgm:spPr/>
    </dgm:pt>
    <dgm:pt modelId="{BB438C89-819A-9045-BF2A-C05ECAC769D8}" type="pres">
      <dgm:prSet presAssocID="{9198EC23-7740-E24D-BED7-C11960B0A3C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DE2E9FF7-2BEB-A24F-A21A-00B10E86E2AB}" type="pres">
      <dgm:prSet presAssocID="{1C027AFD-75D5-3D4F-94B2-52B1C20B93B9}" presName="parTxOnlySpace" presStyleCnt="0"/>
      <dgm:spPr/>
    </dgm:pt>
    <dgm:pt modelId="{13A1FB64-A7B4-C643-89D8-47202CCC493D}" type="pres">
      <dgm:prSet presAssocID="{BDB279BE-A45A-344A-AACC-2E5992DC76A6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3812181D-D871-C44B-9FB2-85353A36A363}" type="presOf" srcId="{9198EC23-7740-E24D-BED7-C11960B0A3C8}" destId="{BB438C89-819A-9045-BF2A-C05ECAC769D8}" srcOrd="0" destOrd="0" presId="urn:microsoft.com/office/officeart/2005/8/layout/chevron1"/>
    <dgm:cxn modelId="{C575483A-C8F5-1444-8B05-CCCEE5CF9D33}" type="presOf" srcId="{BDB279BE-A45A-344A-AACC-2E5992DC76A6}" destId="{13A1FB64-A7B4-C643-89D8-47202CCC493D}" srcOrd="0" destOrd="0" presId="urn:microsoft.com/office/officeart/2005/8/layout/chevron1"/>
    <dgm:cxn modelId="{D136A83B-CE70-0E41-A015-219B1E9DC7E6}" srcId="{DE8A3C93-7DFA-5C4D-ACD0-E102AAFE0F7B}" destId="{E884AD2C-B893-0442-BE0D-9E647FF943BD}" srcOrd="2" destOrd="0" parTransId="{D5B1167E-2090-064B-9E85-E0C4BD027FA5}" sibTransId="{3682796E-A6D6-8E47-B273-500AA17283CF}"/>
    <dgm:cxn modelId="{9B30C13E-4E1C-1A46-BA37-F814CF5A26E2}" srcId="{DE8A3C93-7DFA-5C4D-ACD0-E102AAFE0F7B}" destId="{BDB279BE-A45A-344A-AACC-2E5992DC76A6}" srcOrd="5" destOrd="0" parTransId="{C42D1BCC-692D-5641-92DE-AFC791EFEEC1}" sibTransId="{EEEEC1E9-8DC4-FC41-8761-F56107681A81}"/>
    <dgm:cxn modelId="{C541FD4D-2C86-0944-80E0-CD55A46039DA}" type="presOf" srcId="{E884AD2C-B893-0442-BE0D-9E647FF943BD}" destId="{273FBBC8-B183-9C4C-A803-57841D41F46A}" srcOrd="0" destOrd="0" presId="urn:microsoft.com/office/officeart/2005/8/layout/chevron1"/>
    <dgm:cxn modelId="{484ED37B-5908-3249-88CD-58B7D9625FDA}" srcId="{DE8A3C93-7DFA-5C4D-ACD0-E102AAFE0F7B}" destId="{5AA379FB-5647-0B44-92A6-BD0A9822F2CC}" srcOrd="0" destOrd="0" parTransId="{B90742F3-9731-F545-B206-B0284C18395B}" sibTransId="{9DE5AB89-E148-A646-90B7-E59E37B2A7CF}"/>
    <dgm:cxn modelId="{94593185-9270-004E-855E-7729B7586284}" type="presOf" srcId="{DE8A3C93-7DFA-5C4D-ACD0-E102AAFE0F7B}" destId="{6DC1B45F-681D-464B-953E-EA7E58BD1D60}" srcOrd="0" destOrd="0" presId="urn:microsoft.com/office/officeart/2005/8/layout/chevron1"/>
    <dgm:cxn modelId="{FF710B8B-01FB-054E-B947-80CD4FAC1FF5}" type="presOf" srcId="{33A10C64-0423-BC44-B1D6-DD3AB12D0BB5}" destId="{3C967597-0620-0C4A-9867-76DC32F12B05}" srcOrd="0" destOrd="0" presId="urn:microsoft.com/office/officeart/2005/8/layout/chevron1"/>
    <dgm:cxn modelId="{D62D5BA5-8A44-A044-894B-D48C69EEB775}" srcId="{DE8A3C93-7DFA-5C4D-ACD0-E102AAFE0F7B}" destId="{D8FE7FF8-175C-FB47-A1A7-415376E40F9C}" srcOrd="1" destOrd="0" parTransId="{B97825C2-4448-7E46-AB40-C070E17B6C18}" sibTransId="{53E94F6B-B1B4-7542-909C-2ADEDDB91E03}"/>
    <dgm:cxn modelId="{D456D4B2-6FA8-2E45-9A84-BEBE031447D0}" srcId="{DE8A3C93-7DFA-5C4D-ACD0-E102AAFE0F7B}" destId="{9198EC23-7740-E24D-BED7-C11960B0A3C8}" srcOrd="4" destOrd="0" parTransId="{0B7AC716-FB43-1840-9FB4-A6FD4751DF19}" sibTransId="{1C027AFD-75D5-3D4F-94B2-52B1C20B93B9}"/>
    <dgm:cxn modelId="{B7E563B3-8C12-B64F-B19A-5C44B0857542}" type="presOf" srcId="{D8FE7FF8-175C-FB47-A1A7-415376E40F9C}" destId="{EC70621C-E0FE-C74D-98A9-C042451CB31D}" srcOrd="0" destOrd="0" presId="urn:microsoft.com/office/officeart/2005/8/layout/chevron1"/>
    <dgm:cxn modelId="{7B7ECED4-10A6-8941-8A71-69957A9B2B7D}" srcId="{DE8A3C93-7DFA-5C4D-ACD0-E102AAFE0F7B}" destId="{33A10C64-0423-BC44-B1D6-DD3AB12D0BB5}" srcOrd="3" destOrd="0" parTransId="{9C01E7A3-5511-8E45-80E8-86CA5AF02793}" sibTransId="{D77C94C1-616A-3C4B-9FD3-8F8DC5C07C77}"/>
    <dgm:cxn modelId="{DE0EF8E5-E0F0-A44E-B05C-915585299F8C}" type="presOf" srcId="{5AA379FB-5647-0B44-92A6-BD0A9822F2CC}" destId="{5422D953-0F2C-BA46-BC44-F66AF4EBCC99}" srcOrd="0" destOrd="0" presId="urn:microsoft.com/office/officeart/2005/8/layout/chevron1"/>
    <dgm:cxn modelId="{B5BC8365-1303-6440-B2B9-A05E37C2F08B}" type="presParOf" srcId="{6DC1B45F-681D-464B-953E-EA7E58BD1D60}" destId="{5422D953-0F2C-BA46-BC44-F66AF4EBCC99}" srcOrd="0" destOrd="0" presId="urn:microsoft.com/office/officeart/2005/8/layout/chevron1"/>
    <dgm:cxn modelId="{70B3991E-A145-D541-92C6-F8FCD6DBD330}" type="presParOf" srcId="{6DC1B45F-681D-464B-953E-EA7E58BD1D60}" destId="{814EC2CE-DC59-754B-BF73-E14BAE4F8393}" srcOrd="1" destOrd="0" presId="urn:microsoft.com/office/officeart/2005/8/layout/chevron1"/>
    <dgm:cxn modelId="{92C05FF7-A380-C447-8C97-323AB55A4717}" type="presParOf" srcId="{6DC1B45F-681D-464B-953E-EA7E58BD1D60}" destId="{EC70621C-E0FE-C74D-98A9-C042451CB31D}" srcOrd="2" destOrd="0" presId="urn:microsoft.com/office/officeart/2005/8/layout/chevron1"/>
    <dgm:cxn modelId="{D5EF7C02-6F02-844A-BC95-3232AEFC7EDB}" type="presParOf" srcId="{6DC1B45F-681D-464B-953E-EA7E58BD1D60}" destId="{63E77533-9779-5646-BFC8-6C75DBEA20E5}" srcOrd="3" destOrd="0" presId="urn:microsoft.com/office/officeart/2005/8/layout/chevron1"/>
    <dgm:cxn modelId="{AC172272-63E9-E74A-A692-6EEBCD1B7E1C}" type="presParOf" srcId="{6DC1B45F-681D-464B-953E-EA7E58BD1D60}" destId="{273FBBC8-B183-9C4C-A803-57841D41F46A}" srcOrd="4" destOrd="0" presId="urn:microsoft.com/office/officeart/2005/8/layout/chevron1"/>
    <dgm:cxn modelId="{4DF23E1C-FBD1-B245-9EB8-BB15A36A9A15}" type="presParOf" srcId="{6DC1B45F-681D-464B-953E-EA7E58BD1D60}" destId="{9972F2B6-B7AB-2C45-8982-C3D4B1DBC4EC}" srcOrd="5" destOrd="0" presId="urn:microsoft.com/office/officeart/2005/8/layout/chevron1"/>
    <dgm:cxn modelId="{F7E3FFD1-D2E2-C24C-821A-118CEBBD4569}" type="presParOf" srcId="{6DC1B45F-681D-464B-953E-EA7E58BD1D60}" destId="{3C967597-0620-0C4A-9867-76DC32F12B05}" srcOrd="6" destOrd="0" presId="urn:microsoft.com/office/officeart/2005/8/layout/chevron1"/>
    <dgm:cxn modelId="{87CE4BA8-7AEE-2F4A-B25B-D50F6155347D}" type="presParOf" srcId="{6DC1B45F-681D-464B-953E-EA7E58BD1D60}" destId="{32B39441-552A-D84D-A12E-BB0616BBFA20}" srcOrd="7" destOrd="0" presId="urn:microsoft.com/office/officeart/2005/8/layout/chevron1"/>
    <dgm:cxn modelId="{D0410046-2319-DA42-A4CE-BEA33E0FE5C6}" type="presParOf" srcId="{6DC1B45F-681D-464B-953E-EA7E58BD1D60}" destId="{BB438C89-819A-9045-BF2A-C05ECAC769D8}" srcOrd="8" destOrd="0" presId="urn:microsoft.com/office/officeart/2005/8/layout/chevron1"/>
    <dgm:cxn modelId="{3F706DBA-3358-4E43-8772-6C2C1B7DA5D9}" type="presParOf" srcId="{6DC1B45F-681D-464B-953E-EA7E58BD1D60}" destId="{DE2E9FF7-2BEB-A24F-A21A-00B10E86E2AB}" srcOrd="9" destOrd="0" presId="urn:microsoft.com/office/officeart/2005/8/layout/chevron1"/>
    <dgm:cxn modelId="{10B2A695-AC34-8A4E-84D4-4D7FDB5D4FC4}" type="presParOf" srcId="{6DC1B45F-681D-464B-953E-EA7E58BD1D60}" destId="{13A1FB64-A7B4-C643-89D8-47202CCC493D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E8A3C93-7DFA-5C4D-ACD0-E102AAFE0F7B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884AD2C-B893-0442-BE0D-9E647FF943BD}">
      <dgm:prSet phldrT="[Tekst]" custT="1"/>
      <dgm:spPr/>
      <dgm:t>
        <a:bodyPr/>
        <a:lstStyle/>
        <a:p>
          <a:r>
            <a:rPr lang="nb-NO" sz="1000" b="1"/>
            <a:t>Målgrupper</a:t>
          </a:r>
        </a:p>
      </dgm:t>
    </dgm:pt>
    <dgm:pt modelId="{D5B1167E-2090-064B-9E85-E0C4BD027FA5}" type="parTrans" cxnId="{D136A83B-CE70-0E41-A015-219B1E9DC7E6}">
      <dgm:prSet/>
      <dgm:spPr/>
      <dgm:t>
        <a:bodyPr/>
        <a:lstStyle/>
        <a:p>
          <a:endParaRPr lang="nb-NO"/>
        </a:p>
      </dgm:t>
    </dgm:pt>
    <dgm:pt modelId="{3682796E-A6D6-8E47-B273-500AA17283CF}" type="sibTrans" cxnId="{D136A83B-CE70-0E41-A015-219B1E9DC7E6}">
      <dgm:prSet/>
      <dgm:spPr/>
      <dgm:t>
        <a:bodyPr/>
        <a:lstStyle/>
        <a:p>
          <a:endParaRPr lang="nb-NO"/>
        </a:p>
      </dgm:t>
    </dgm:pt>
    <dgm:pt modelId="{33A10C64-0423-BC44-B1D6-DD3AB12D0BB5}">
      <dgm:prSet phldrT="[Tekst]" custT="1"/>
      <dgm:spPr/>
      <dgm:t>
        <a:bodyPr/>
        <a:lstStyle/>
        <a:p>
          <a:r>
            <a:rPr lang="nb-NO" sz="1200" b="1"/>
            <a:t>Metoder</a:t>
          </a:r>
        </a:p>
      </dgm:t>
    </dgm:pt>
    <dgm:pt modelId="{9C01E7A3-5511-8E45-80E8-86CA5AF02793}" type="parTrans" cxnId="{7B7ECED4-10A6-8941-8A71-69957A9B2B7D}">
      <dgm:prSet/>
      <dgm:spPr/>
      <dgm:t>
        <a:bodyPr/>
        <a:lstStyle/>
        <a:p>
          <a:endParaRPr lang="nb-NO"/>
        </a:p>
      </dgm:t>
    </dgm:pt>
    <dgm:pt modelId="{D77C94C1-616A-3C4B-9FD3-8F8DC5C07C77}" type="sibTrans" cxnId="{7B7ECED4-10A6-8941-8A71-69957A9B2B7D}">
      <dgm:prSet/>
      <dgm:spPr/>
      <dgm:t>
        <a:bodyPr/>
        <a:lstStyle/>
        <a:p>
          <a:endParaRPr lang="nb-NO"/>
        </a:p>
      </dgm:t>
    </dgm:pt>
    <dgm:pt modelId="{5AA379FB-5647-0B44-92A6-BD0A9822F2CC}">
      <dgm:prSet phldrT="[Tekst]" custT="1"/>
      <dgm:spPr/>
      <dgm:t>
        <a:bodyPr/>
        <a:lstStyle/>
        <a:p>
          <a:r>
            <a:rPr lang="nb-NO" sz="1200" b="1"/>
            <a:t>Visjon</a:t>
          </a:r>
        </a:p>
      </dgm:t>
    </dgm:pt>
    <dgm:pt modelId="{B90742F3-9731-F545-B206-B0284C18395B}" type="parTrans" cxnId="{484ED37B-5908-3249-88CD-58B7D9625FDA}">
      <dgm:prSet/>
      <dgm:spPr/>
      <dgm:t>
        <a:bodyPr/>
        <a:lstStyle/>
        <a:p>
          <a:endParaRPr lang="nb-NO"/>
        </a:p>
      </dgm:t>
    </dgm:pt>
    <dgm:pt modelId="{9DE5AB89-E148-A646-90B7-E59E37B2A7CF}" type="sibTrans" cxnId="{484ED37B-5908-3249-88CD-58B7D9625FDA}">
      <dgm:prSet/>
      <dgm:spPr/>
      <dgm:t>
        <a:bodyPr/>
        <a:lstStyle/>
        <a:p>
          <a:endParaRPr lang="nb-NO"/>
        </a:p>
      </dgm:t>
    </dgm:pt>
    <dgm:pt modelId="{D8FE7FF8-175C-FB47-A1A7-415376E40F9C}">
      <dgm:prSet custT="1"/>
      <dgm:spPr/>
      <dgm:t>
        <a:bodyPr/>
        <a:lstStyle/>
        <a:p>
          <a:r>
            <a:rPr lang="nb-NO" sz="1200" b="1"/>
            <a:t>Verdier</a:t>
          </a:r>
        </a:p>
      </dgm:t>
    </dgm:pt>
    <dgm:pt modelId="{B97825C2-4448-7E46-AB40-C070E17B6C18}" type="parTrans" cxnId="{D62D5BA5-8A44-A044-894B-D48C69EEB775}">
      <dgm:prSet/>
      <dgm:spPr/>
      <dgm:t>
        <a:bodyPr/>
        <a:lstStyle/>
        <a:p>
          <a:endParaRPr lang="nb-NO"/>
        </a:p>
      </dgm:t>
    </dgm:pt>
    <dgm:pt modelId="{53E94F6B-B1B4-7542-909C-2ADEDDB91E03}" type="sibTrans" cxnId="{D62D5BA5-8A44-A044-894B-D48C69EEB775}">
      <dgm:prSet/>
      <dgm:spPr/>
      <dgm:t>
        <a:bodyPr/>
        <a:lstStyle/>
        <a:p>
          <a:endParaRPr lang="nb-NO"/>
        </a:p>
      </dgm:t>
    </dgm:pt>
    <dgm:pt modelId="{9198EC23-7740-E24D-BED7-C11960B0A3C8}">
      <dgm:prSet phldrT="[Tekst]" custT="1"/>
      <dgm:spPr/>
      <dgm:t>
        <a:bodyPr/>
        <a:lstStyle/>
        <a:p>
          <a:r>
            <a:rPr lang="nb-NO" sz="1200" b="1"/>
            <a:t>Aktører</a:t>
          </a:r>
        </a:p>
      </dgm:t>
    </dgm:pt>
    <dgm:pt modelId="{0B7AC716-FB43-1840-9FB4-A6FD4751DF19}" type="parTrans" cxnId="{D456D4B2-6FA8-2E45-9A84-BEBE031447D0}">
      <dgm:prSet/>
      <dgm:spPr/>
      <dgm:t>
        <a:bodyPr/>
        <a:lstStyle/>
        <a:p>
          <a:endParaRPr lang="nb-NO"/>
        </a:p>
      </dgm:t>
    </dgm:pt>
    <dgm:pt modelId="{1C027AFD-75D5-3D4F-94B2-52B1C20B93B9}" type="sibTrans" cxnId="{D456D4B2-6FA8-2E45-9A84-BEBE031447D0}">
      <dgm:prSet/>
      <dgm:spPr/>
      <dgm:t>
        <a:bodyPr/>
        <a:lstStyle/>
        <a:p>
          <a:endParaRPr lang="nb-NO"/>
        </a:p>
      </dgm:t>
    </dgm:pt>
    <dgm:pt modelId="{BDB279BE-A45A-344A-AACC-2E5992DC76A6}">
      <dgm:prSet phldrT="[Tekst]" custT="1"/>
      <dgm:spPr/>
      <dgm:t>
        <a:bodyPr/>
        <a:lstStyle/>
        <a:p>
          <a:r>
            <a:rPr lang="nb-NO" sz="1200" b="1"/>
            <a:t>Mål</a:t>
          </a:r>
        </a:p>
      </dgm:t>
    </dgm:pt>
    <dgm:pt modelId="{C42D1BCC-692D-5641-92DE-AFC791EFEEC1}" type="parTrans" cxnId="{9B30C13E-4E1C-1A46-BA37-F814CF5A26E2}">
      <dgm:prSet/>
      <dgm:spPr/>
      <dgm:t>
        <a:bodyPr/>
        <a:lstStyle/>
        <a:p>
          <a:endParaRPr lang="nb-NO"/>
        </a:p>
      </dgm:t>
    </dgm:pt>
    <dgm:pt modelId="{EEEEC1E9-8DC4-FC41-8761-F56107681A81}" type="sibTrans" cxnId="{9B30C13E-4E1C-1A46-BA37-F814CF5A26E2}">
      <dgm:prSet/>
      <dgm:spPr/>
      <dgm:t>
        <a:bodyPr/>
        <a:lstStyle/>
        <a:p>
          <a:endParaRPr lang="nb-NO"/>
        </a:p>
      </dgm:t>
    </dgm:pt>
    <dgm:pt modelId="{6DC1B45F-681D-464B-953E-EA7E58BD1D60}" type="pres">
      <dgm:prSet presAssocID="{DE8A3C93-7DFA-5C4D-ACD0-E102AAFE0F7B}" presName="Name0" presStyleCnt="0">
        <dgm:presLayoutVars>
          <dgm:dir/>
          <dgm:animLvl val="lvl"/>
          <dgm:resizeHandles val="exact"/>
        </dgm:presLayoutVars>
      </dgm:prSet>
      <dgm:spPr/>
    </dgm:pt>
    <dgm:pt modelId="{5422D953-0F2C-BA46-BC44-F66AF4EBCC99}" type="pres">
      <dgm:prSet presAssocID="{5AA379FB-5647-0B44-92A6-BD0A9822F2CC}" presName="parTxOnly" presStyleLbl="node1" presStyleIdx="0" presStyleCnt="6" custLinFactNeighborX="17728" custLinFactNeighborY="1527">
        <dgm:presLayoutVars>
          <dgm:chMax val="0"/>
          <dgm:chPref val="0"/>
          <dgm:bulletEnabled val="1"/>
        </dgm:presLayoutVars>
      </dgm:prSet>
      <dgm:spPr/>
    </dgm:pt>
    <dgm:pt modelId="{814EC2CE-DC59-754B-BF73-E14BAE4F8393}" type="pres">
      <dgm:prSet presAssocID="{9DE5AB89-E148-A646-90B7-E59E37B2A7CF}" presName="parTxOnlySpace" presStyleCnt="0"/>
      <dgm:spPr/>
    </dgm:pt>
    <dgm:pt modelId="{EC70621C-E0FE-C74D-98A9-C042451CB31D}" type="pres">
      <dgm:prSet presAssocID="{D8FE7FF8-175C-FB47-A1A7-415376E40F9C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63E77533-9779-5646-BFC8-6C75DBEA20E5}" type="pres">
      <dgm:prSet presAssocID="{53E94F6B-B1B4-7542-909C-2ADEDDB91E03}" presName="parTxOnlySpace" presStyleCnt="0"/>
      <dgm:spPr/>
    </dgm:pt>
    <dgm:pt modelId="{273FBBC8-B183-9C4C-A803-57841D41F46A}" type="pres">
      <dgm:prSet presAssocID="{E884AD2C-B893-0442-BE0D-9E647FF943BD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972F2B6-B7AB-2C45-8982-C3D4B1DBC4EC}" type="pres">
      <dgm:prSet presAssocID="{3682796E-A6D6-8E47-B273-500AA17283CF}" presName="parTxOnlySpace" presStyleCnt="0"/>
      <dgm:spPr/>
    </dgm:pt>
    <dgm:pt modelId="{3C967597-0620-0C4A-9867-76DC32F12B05}" type="pres">
      <dgm:prSet presAssocID="{33A10C64-0423-BC44-B1D6-DD3AB12D0BB5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2B39441-552A-D84D-A12E-BB0616BBFA20}" type="pres">
      <dgm:prSet presAssocID="{D77C94C1-616A-3C4B-9FD3-8F8DC5C07C77}" presName="parTxOnlySpace" presStyleCnt="0"/>
      <dgm:spPr/>
    </dgm:pt>
    <dgm:pt modelId="{BB438C89-819A-9045-BF2A-C05ECAC769D8}" type="pres">
      <dgm:prSet presAssocID="{9198EC23-7740-E24D-BED7-C11960B0A3C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DE2E9FF7-2BEB-A24F-A21A-00B10E86E2AB}" type="pres">
      <dgm:prSet presAssocID="{1C027AFD-75D5-3D4F-94B2-52B1C20B93B9}" presName="parTxOnlySpace" presStyleCnt="0"/>
      <dgm:spPr/>
    </dgm:pt>
    <dgm:pt modelId="{13A1FB64-A7B4-C643-89D8-47202CCC493D}" type="pres">
      <dgm:prSet presAssocID="{BDB279BE-A45A-344A-AACC-2E5992DC76A6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D136A83B-CE70-0E41-A015-219B1E9DC7E6}" srcId="{DE8A3C93-7DFA-5C4D-ACD0-E102AAFE0F7B}" destId="{E884AD2C-B893-0442-BE0D-9E647FF943BD}" srcOrd="2" destOrd="0" parTransId="{D5B1167E-2090-064B-9E85-E0C4BD027FA5}" sibTransId="{3682796E-A6D6-8E47-B273-500AA17283CF}"/>
    <dgm:cxn modelId="{B08C3A3C-3C22-2245-8E80-A40B37AA2513}" type="presOf" srcId="{DE8A3C93-7DFA-5C4D-ACD0-E102AAFE0F7B}" destId="{6DC1B45F-681D-464B-953E-EA7E58BD1D60}" srcOrd="0" destOrd="0" presId="urn:microsoft.com/office/officeart/2005/8/layout/chevron1"/>
    <dgm:cxn modelId="{9B30C13E-4E1C-1A46-BA37-F814CF5A26E2}" srcId="{DE8A3C93-7DFA-5C4D-ACD0-E102AAFE0F7B}" destId="{BDB279BE-A45A-344A-AACC-2E5992DC76A6}" srcOrd="5" destOrd="0" parTransId="{C42D1BCC-692D-5641-92DE-AFC791EFEEC1}" sibTransId="{EEEEC1E9-8DC4-FC41-8761-F56107681A81}"/>
    <dgm:cxn modelId="{6B53E945-96FD-C540-916A-2D200464F891}" type="presOf" srcId="{5AA379FB-5647-0B44-92A6-BD0A9822F2CC}" destId="{5422D953-0F2C-BA46-BC44-F66AF4EBCC99}" srcOrd="0" destOrd="0" presId="urn:microsoft.com/office/officeart/2005/8/layout/chevron1"/>
    <dgm:cxn modelId="{5172B26C-613A-AF45-8010-7887916D7F17}" type="presOf" srcId="{E884AD2C-B893-0442-BE0D-9E647FF943BD}" destId="{273FBBC8-B183-9C4C-A803-57841D41F46A}" srcOrd="0" destOrd="0" presId="urn:microsoft.com/office/officeart/2005/8/layout/chevron1"/>
    <dgm:cxn modelId="{484ED37B-5908-3249-88CD-58B7D9625FDA}" srcId="{DE8A3C93-7DFA-5C4D-ACD0-E102AAFE0F7B}" destId="{5AA379FB-5647-0B44-92A6-BD0A9822F2CC}" srcOrd="0" destOrd="0" parTransId="{B90742F3-9731-F545-B206-B0284C18395B}" sibTransId="{9DE5AB89-E148-A646-90B7-E59E37B2A7CF}"/>
    <dgm:cxn modelId="{D62D5BA5-8A44-A044-894B-D48C69EEB775}" srcId="{DE8A3C93-7DFA-5C4D-ACD0-E102AAFE0F7B}" destId="{D8FE7FF8-175C-FB47-A1A7-415376E40F9C}" srcOrd="1" destOrd="0" parTransId="{B97825C2-4448-7E46-AB40-C070E17B6C18}" sibTransId="{53E94F6B-B1B4-7542-909C-2ADEDDB91E03}"/>
    <dgm:cxn modelId="{D456D4B2-6FA8-2E45-9A84-BEBE031447D0}" srcId="{DE8A3C93-7DFA-5C4D-ACD0-E102AAFE0F7B}" destId="{9198EC23-7740-E24D-BED7-C11960B0A3C8}" srcOrd="4" destOrd="0" parTransId="{0B7AC716-FB43-1840-9FB4-A6FD4751DF19}" sibTransId="{1C027AFD-75D5-3D4F-94B2-52B1C20B93B9}"/>
    <dgm:cxn modelId="{7B7ECED4-10A6-8941-8A71-69957A9B2B7D}" srcId="{DE8A3C93-7DFA-5C4D-ACD0-E102AAFE0F7B}" destId="{33A10C64-0423-BC44-B1D6-DD3AB12D0BB5}" srcOrd="3" destOrd="0" parTransId="{9C01E7A3-5511-8E45-80E8-86CA5AF02793}" sibTransId="{D77C94C1-616A-3C4B-9FD3-8F8DC5C07C77}"/>
    <dgm:cxn modelId="{B7740CEB-6974-2146-AD89-959F24D15222}" type="presOf" srcId="{9198EC23-7740-E24D-BED7-C11960B0A3C8}" destId="{BB438C89-819A-9045-BF2A-C05ECAC769D8}" srcOrd="0" destOrd="0" presId="urn:microsoft.com/office/officeart/2005/8/layout/chevron1"/>
    <dgm:cxn modelId="{C98278EC-A176-7649-B37D-F338AF3B061A}" type="presOf" srcId="{BDB279BE-A45A-344A-AACC-2E5992DC76A6}" destId="{13A1FB64-A7B4-C643-89D8-47202CCC493D}" srcOrd="0" destOrd="0" presId="urn:microsoft.com/office/officeart/2005/8/layout/chevron1"/>
    <dgm:cxn modelId="{842D89F6-418E-DC4F-BF92-6C4E818FA5B2}" type="presOf" srcId="{33A10C64-0423-BC44-B1D6-DD3AB12D0BB5}" destId="{3C967597-0620-0C4A-9867-76DC32F12B05}" srcOrd="0" destOrd="0" presId="urn:microsoft.com/office/officeart/2005/8/layout/chevron1"/>
    <dgm:cxn modelId="{01BAD7FA-6E7D-BE42-882C-9B5AFA581894}" type="presOf" srcId="{D8FE7FF8-175C-FB47-A1A7-415376E40F9C}" destId="{EC70621C-E0FE-C74D-98A9-C042451CB31D}" srcOrd="0" destOrd="0" presId="urn:microsoft.com/office/officeart/2005/8/layout/chevron1"/>
    <dgm:cxn modelId="{6A4DB137-FD8B-7148-BFC7-99E68975FAA7}" type="presParOf" srcId="{6DC1B45F-681D-464B-953E-EA7E58BD1D60}" destId="{5422D953-0F2C-BA46-BC44-F66AF4EBCC99}" srcOrd="0" destOrd="0" presId="urn:microsoft.com/office/officeart/2005/8/layout/chevron1"/>
    <dgm:cxn modelId="{BF833F2C-5F89-C64A-9206-CBA79BA065A9}" type="presParOf" srcId="{6DC1B45F-681D-464B-953E-EA7E58BD1D60}" destId="{814EC2CE-DC59-754B-BF73-E14BAE4F8393}" srcOrd="1" destOrd="0" presId="urn:microsoft.com/office/officeart/2005/8/layout/chevron1"/>
    <dgm:cxn modelId="{CD935B26-85E4-E94D-8A57-9B9D99CAD984}" type="presParOf" srcId="{6DC1B45F-681D-464B-953E-EA7E58BD1D60}" destId="{EC70621C-E0FE-C74D-98A9-C042451CB31D}" srcOrd="2" destOrd="0" presId="urn:microsoft.com/office/officeart/2005/8/layout/chevron1"/>
    <dgm:cxn modelId="{3E48AC4A-783A-8443-BF99-6587A95BA021}" type="presParOf" srcId="{6DC1B45F-681D-464B-953E-EA7E58BD1D60}" destId="{63E77533-9779-5646-BFC8-6C75DBEA20E5}" srcOrd="3" destOrd="0" presId="urn:microsoft.com/office/officeart/2005/8/layout/chevron1"/>
    <dgm:cxn modelId="{8524EF05-40F2-F047-A834-C3A905F3996D}" type="presParOf" srcId="{6DC1B45F-681D-464B-953E-EA7E58BD1D60}" destId="{273FBBC8-B183-9C4C-A803-57841D41F46A}" srcOrd="4" destOrd="0" presId="urn:microsoft.com/office/officeart/2005/8/layout/chevron1"/>
    <dgm:cxn modelId="{566CC5CA-4C2B-EB46-B392-D31B1E64B754}" type="presParOf" srcId="{6DC1B45F-681D-464B-953E-EA7E58BD1D60}" destId="{9972F2B6-B7AB-2C45-8982-C3D4B1DBC4EC}" srcOrd="5" destOrd="0" presId="urn:microsoft.com/office/officeart/2005/8/layout/chevron1"/>
    <dgm:cxn modelId="{CC8E8BBC-09F4-AC45-AEC1-F7D7C6C4B66A}" type="presParOf" srcId="{6DC1B45F-681D-464B-953E-EA7E58BD1D60}" destId="{3C967597-0620-0C4A-9867-76DC32F12B05}" srcOrd="6" destOrd="0" presId="urn:microsoft.com/office/officeart/2005/8/layout/chevron1"/>
    <dgm:cxn modelId="{C2932A0F-85BA-1A4B-B19C-BF53756C6076}" type="presParOf" srcId="{6DC1B45F-681D-464B-953E-EA7E58BD1D60}" destId="{32B39441-552A-D84D-A12E-BB0616BBFA20}" srcOrd="7" destOrd="0" presId="urn:microsoft.com/office/officeart/2005/8/layout/chevron1"/>
    <dgm:cxn modelId="{87B620F2-D1BB-4F42-AB3D-BD17329587DB}" type="presParOf" srcId="{6DC1B45F-681D-464B-953E-EA7E58BD1D60}" destId="{BB438C89-819A-9045-BF2A-C05ECAC769D8}" srcOrd="8" destOrd="0" presId="urn:microsoft.com/office/officeart/2005/8/layout/chevron1"/>
    <dgm:cxn modelId="{A011EA95-1CA8-CF41-A706-77273F62E162}" type="presParOf" srcId="{6DC1B45F-681D-464B-953E-EA7E58BD1D60}" destId="{DE2E9FF7-2BEB-A24F-A21A-00B10E86E2AB}" srcOrd="9" destOrd="0" presId="urn:microsoft.com/office/officeart/2005/8/layout/chevron1"/>
    <dgm:cxn modelId="{8ED6B9C6-0B55-0F41-B152-5C5C44DFEC86}" type="presParOf" srcId="{6DC1B45F-681D-464B-953E-EA7E58BD1D60}" destId="{13A1FB64-A7B4-C643-89D8-47202CCC493D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E8A3C93-7DFA-5C4D-ACD0-E102AAFE0F7B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884AD2C-B893-0442-BE0D-9E647FF943BD}">
      <dgm:prSet phldrT="[Tekst]" custT="1"/>
      <dgm:spPr/>
      <dgm:t>
        <a:bodyPr/>
        <a:lstStyle/>
        <a:p>
          <a:r>
            <a:rPr lang="nb-NO" sz="1000" b="1"/>
            <a:t>Målgrupper</a:t>
          </a:r>
        </a:p>
      </dgm:t>
    </dgm:pt>
    <dgm:pt modelId="{D5B1167E-2090-064B-9E85-E0C4BD027FA5}" type="parTrans" cxnId="{D136A83B-CE70-0E41-A015-219B1E9DC7E6}">
      <dgm:prSet/>
      <dgm:spPr/>
      <dgm:t>
        <a:bodyPr/>
        <a:lstStyle/>
        <a:p>
          <a:endParaRPr lang="nb-NO"/>
        </a:p>
      </dgm:t>
    </dgm:pt>
    <dgm:pt modelId="{3682796E-A6D6-8E47-B273-500AA17283CF}" type="sibTrans" cxnId="{D136A83B-CE70-0E41-A015-219B1E9DC7E6}">
      <dgm:prSet/>
      <dgm:spPr/>
      <dgm:t>
        <a:bodyPr/>
        <a:lstStyle/>
        <a:p>
          <a:endParaRPr lang="nb-NO"/>
        </a:p>
      </dgm:t>
    </dgm:pt>
    <dgm:pt modelId="{33A10C64-0423-BC44-B1D6-DD3AB12D0BB5}">
      <dgm:prSet phldrT="[Tekst]" custT="1"/>
      <dgm:spPr/>
      <dgm:t>
        <a:bodyPr/>
        <a:lstStyle/>
        <a:p>
          <a:r>
            <a:rPr lang="nb-NO" sz="1200" b="1"/>
            <a:t>Metoder</a:t>
          </a:r>
        </a:p>
      </dgm:t>
    </dgm:pt>
    <dgm:pt modelId="{9C01E7A3-5511-8E45-80E8-86CA5AF02793}" type="parTrans" cxnId="{7B7ECED4-10A6-8941-8A71-69957A9B2B7D}">
      <dgm:prSet/>
      <dgm:spPr/>
      <dgm:t>
        <a:bodyPr/>
        <a:lstStyle/>
        <a:p>
          <a:endParaRPr lang="nb-NO"/>
        </a:p>
      </dgm:t>
    </dgm:pt>
    <dgm:pt modelId="{D77C94C1-616A-3C4B-9FD3-8F8DC5C07C77}" type="sibTrans" cxnId="{7B7ECED4-10A6-8941-8A71-69957A9B2B7D}">
      <dgm:prSet/>
      <dgm:spPr/>
      <dgm:t>
        <a:bodyPr/>
        <a:lstStyle/>
        <a:p>
          <a:endParaRPr lang="nb-NO"/>
        </a:p>
      </dgm:t>
    </dgm:pt>
    <dgm:pt modelId="{5AA379FB-5647-0B44-92A6-BD0A9822F2CC}">
      <dgm:prSet phldrT="[Tekst]" custT="1"/>
      <dgm:spPr/>
      <dgm:t>
        <a:bodyPr/>
        <a:lstStyle/>
        <a:p>
          <a:r>
            <a:rPr lang="nb-NO" sz="1200" b="1"/>
            <a:t>Visjon</a:t>
          </a:r>
        </a:p>
      </dgm:t>
    </dgm:pt>
    <dgm:pt modelId="{B90742F3-9731-F545-B206-B0284C18395B}" type="parTrans" cxnId="{484ED37B-5908-3249-88CD-58B7D9625FDA}">
      <dgm:prSet/>
      <dgm:spPr/>
      <dgm:t>
        <a:bodyPr/>
        <a:lstStyle/>
        <a:p>
          <a:endParaRPr lang="nb-NO"/>
        </a:p>
      </dgm:t>
    </dgm:pt>
    <dgm:pt modelId="{9DE5AB89-E148-A646-90B7-E59E37B2A7CF}" type="sibTrans" cxnId="{484ED37B-5908-3249-88CD-58B7D9625FDA}">
      <dgm:prSet/>
      <dgm:spPr/>
      <dgm:t>
        <a:bodyPr/>
        <a:lstStyle/>
        <a:p>
          <a:endParaRPr lang="nb-NO"/>
        </a:p>
      </dgm:t>
    </dgm:pt>
    <dgm:pt modelId="{D8FE7FF8-175C-FB47-A1A7-415376E40F9C}">
      <dgm:prSet custT="1"/>
      <dgm:spPr/>
      <dgm:t>
        <a:bodyPr/>
        <a:lstStyle/>
        <a:p>
          <a:r>
            <a:rPr lang="nb-NO" sz="1200" b="1"/>
            <a:t>Verdier</a:t>
          </a:r>
        </a:p>
      </dgm:t>
    </dgm:pt>
    <dgm:pt modelId="{B97825C2-4448-7E46-AB40-C070E17B6C18}" type="parTrans" cxnId="{D62D5BA5-8A44-A044-894B-D48C69EEB775}">
      <dgm:prSet/>
      <dgm:spPr/>
      <dgm:t>
        <a:bodyPr/>
        <a:lstStyle/>
        <a:p>
          <a:endParaRPr lang="nb-NO"/>
        </a:p>
      </dgm:t>
    </dgm:pt>
    <dgm:pt modelId="{53E94F6B-B1B4-7542-909C-2ADEDDB91E03}" type="sibTrans" cxnId="{D62D5BA5-8A44-A044-894B-D48C69EEB775}">
      <dgm:prSet/>
      <dgm:spPr/>
      <dgm:t>
        <a:bodyPr/>
        <a:lstStyle/>
        <a:p>
          <a:endParaRPr lang="nb-NO"/>
        </a:p>
      </dgm:t>
    </dgm:pt>
    <dgm:pt modelId="{9198EC23-7740-E24D-BED7-C11960B0A3C8}">
      <dgm:prSet phldrT="[Tekst]" custT="1"/>
      <dgm:spPr/>
      <dgm:t>
        <a:bodyPr/>
        <a:lstStyle/>
        <a:p>
          <a:r>
            <a:rPr lang="nb-NO" sz="1200" b="1"/>
            <a:t>Aktører</a:t>
          </a:r>
        </a:p>
      </dgm:t>
    </dgm:pt>
    <dgm:pt modelId="{0B7AC716-FB43-1840-9FB4-A6FD4751DF19}" type="parTrans" cxnId="{D456D4B2-6FA8-2E45-9A84-BEBE031447D0}">
      <dgm:prSet/>
      <dgm:spPr/>
      <dgm:t>
        <a:bodyPr/>
        <a:lstStyle/>
        <a:p>
          <a:endParaRPr lang="nb-NO"/>
        </a:p>
      </dgm:t>
    </dgm:pt>
    <dgm:pt modelId="{1C027AFD-75D5-3D4F-94B2-52B1C20B93B9}" type="sibTrans" cxnId="{D456D4B2-6FA8-2E45-9A84-BEBE031447D0}">
      <dgm:prSet/>
      <dgm:spPr/>
      <dgm:t>
        <a:bodyPr/>
        <a:lstStyle/>
        <a:p>
          <a:endParaRPr lang="nb-NO"/>
        </a:p>
      </dgm:t>
    </dgm:pt>
    <dgm:pt modelId="{BDB279BE-A45A-344A-AACC-2E5992DC76A6}">
      <dgm:prSet phldrT="[Tekst]" custT="1"/>
      <dgm:spPr/>
      <dgm:t>
        <a:bodyPr/>
        <a:lstStyle/>
        <a:p>
          <a:r>
            <a:rPr lang="nb-NO" sz="1200" b="1"/>
            <a:t>Mål</a:t>
          </a:r>
        </a:p>
      </dgm:t>
    </dgm:pt>
    <dgm:pt modelId="{C42D1BCC-692D-5641-92DE-AFC791EFEEC1}" type="parTrans" cxnId="{9B30C13E-4E1C-1A46-BA37-F814CF5A26E2}">
      <dgm:prSet/>
      <dgm:spPr/>
      <dgm:t>
        <a:bodyPr/>
        <a:lstStyle/>
        <a:p>
          <a:endParaRPr lang="nb-NO"/>
        </a:p>
      </dgm:t>
    </dgm:pt>
    <dgm:pt modelId="{EEEEC1E9-8DC4-FC41-8761-F56107681A81}" type="sibTrans" cxnId="{9B30C13E-4E1C-1A46-BA37-F814CF5A26E2}">
      <dgm:prSet/>
      <dgm:spPr/>
      <dgm:t>
        <a:bodyPr/>
        <a:lstStyle/>
        <a:p>
          <a:endParaRPr lang="nb-NO"/>
        </a:p>
      </dgm:t>
    </dgm:pt>
    <dgm:pt modelId="{6DC1B45F-681D-464B-953E-EA7E58BD1D60}" type="pres">
      <dgm:prSet presAssocID="{DE8A3C93-7DFA-5C4D-ACD0-E102AAFE0F7B}" presName="Name0" presStyleCnt="0">
        <dgm:presLayoutVars>
          <dgm:dir/>
          <dgm:animLvl val="lvl"/>
          <dgm:resizeHandles val="exact"/>
        </dgm:presLayoutVars>
      </dgm:prSet>
      <dgm:spPr/>
    </dgm:pt>
    <dgm:pt modelId="{5422D953-0F2C-BA46-BC44-F66AF4EBCC99}" type="pres">
      <dgm:prSet presAssocID="{5AA379FB-5647-0B44-92A6-BD0A9822F2CC}" presName="parTxOnly" presStyleLbl="node1" presStyleIdx="0" presStyleCnt="6" custLinFactNeighborX="17728" custLinFactNeighborY="1527">
        <dgm:presLayoutVars>
          <dgm:chMax val="0"/>
          <dgm:chPref val="0"/>
          <dgm:bulletEnabled val="1"/>
        </dgm:presLayoutVars>
      </dgm:prSet>
      <dgm:spPr/>
    </dgm:pt>
    <dgm:pt modelId="{814EC2CE-DC59-754B-BF73-E14BAE4F8393}" type="pres">
      <dgm:prSet presAssocID="{9DE5AB89-E148-A646-90B7-E59E37B2A7CF}" presName="parTxOnlySpace" presStyleCnt="0"/>
      <dgm:spPr/>
    </dgm:pt>
    <dgm:pt modelId="{EC70621C-E0FE-C74D-98A9-C042451CB31D}" type="pres">
      <dgm:prSet presAssocID="{D8FE7FF8-175C-FB47-A1A7-415376E40F9C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63E77533-9779-5646-BFC8-6C75DBEA20E5}" type="pres">
      <dgm:prSet presAssocID="{53E94F6B-B1B4-7542-909C-2ADEDDB91E03}" presName="parTxOnlySpace" presStyleCnt="0"/>
      <dgm:spPr/>
    </dgm:pt>
    <dgm:pt modelId="{273FBBC8-B183-9C4C-A803-57841D41F46A}" type="pres">
      <dgm:prSet presAssocID="{E884AD2C-B893-0442-BE0D-9E647FF943BD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972F2B6-B7AB-2C45-8982-C3D4B1DBC4EC}" type="pres">
      <dgm:prSet presAssocID="{3682796E-A6D6-8E47-B273-500AA17283CF}" presName="parTxOnlySpace" presStyleCnt="0"/>
      <dgm:spPr/>
    </dgm:pt>
    <dgm:pt modelId="{3C967597-0620-0C4A-9867-76DC32F12B05}" type="pres">
      <dgm:prSet presAssocID="{33A10C64-0423-BC44-B1D6-DD3AB12D0BB5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2B39441-552A-D84D-A12E-BB0616BBFA20}" type="pres">
      <dgm:prSet presAssocID="{D77C94C1-616A-3C4B-9FD3-8F8DC5C07C77}" presName="parTxOnlySpace" presStyleCnt="0"/>
      <dgm:spPr/>
    </dgm:pt>
    <dgm:pt modelId="{BB438C89-819A-9045-BF2A-C05ECAC769D8}" type="pres">
      <dgm:prSet presAssocID="{9198EC23-7740-E24D-BED7-C11960B0A3C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DE2E9FF7-2BEB-A24F-A21A-00B10E86E2AB}" type="pres">
      <dgm:prSet presAssocID="{1C027AFD-75D5-3D4F-94B2-52B1C20B93B9}" presName="parTxOnlySpace" presStyleCnt="0"/>
      <dgm:spPr/>
    </dgm:pt>
    <dgm:pt modelId="{13A1FB64-A7B4-C643-89D8-47202CCC493D}" type="pres">
      <dgm:prSet presAssocID="{BDB279BE-A45A-344A-AACC-2E5992DC76A6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973CD004-C759-6D4D-BF55-711D53B4F316}" type="presOf" srcId="{E884AD2C-B893-0442-BE0D-9E647FF943BD}" destId="{273FBBC8-B183-9C4C-A803-57841D41F46A}" srcOrd="0" destOrd="0" presId="urn:microsoft.com/office/officeart/2005/8/layout/chevron1"/>
    <dgm:cxn modelId="{22745407-EA06-F64E-8E23-5D6000619D85}" type="presOf" srcId="{DE8A3C93-7DFA-5C4D-ACD0-E102AAFE0F7B}" destId="{6DC1B45F-681D-464B-953E-EA7E58BD1D60}" srcOrd="0" destOrd="0" presId="urn:microsoft.com/office/officeart/2005/8/layout/chevron1"/>
    <dgm:cxn modelId="{EA657B27-B991-AD40-8E58-9CC674D8E899}" type="presOf" srcId="{9198EC23-7740-E24D-BED7-C11960B0A3C8}" destId="{BB438C89-819A-9045-BF2A-C05ECAC769D8}" srcOrd="0" destOrd="0" presId="urn:microsoft.com/office/officeart/2005/8/layout/chevron1"/>
    <dgm:cxn modelId="{AA33E229-3ADB-EC4D-B278-911FCF2880CD}" type="presOf" srcId="{BDB279BE-A45A-344A-AACC-2E5992DC76A6}" destId="{13A1FB64-A7B4-C643-89D8-47202CCC493D}" srcOrd="0" destOrd="0" presId="urn:microsoft.com/office/officeart/2005/8/layout/chevron1"/>
    <dgm:cxn modelId="{D136A83B-CE70-0E41-A015-219B1E9DC7E6}" srcId="{DE8A3C93-7DFA-5C4D-ACD0-E102AAFE0F7B}" destId="{E884AD2C-B893-0442-BE0D-9E647FF943BD}" srcOrd="2" destOrd="0" parTransId="{D5B1167E-2090-064B-9E85-E0C4BD027FA5}" sibTransId="{3682796E-A6D6-8E47-B273-500AA17283CF}"/>
    <dgm:cxn modelId="{9B30C13E-4E1C-1A46-BA37-F814CF5A26E2}" srcId="{DE8A3C93-7DFA-5C4D-ACD0-E102AAFE0F7B}" destId="{BDB279BE-A45A-344A-AACC-2E5992DC76A6}" srcOrd="5" destOrd="0" parTransId="{C42D1BCC-692D-5641-92DE-AFC791EFEEC1}" sibTransId="{EEEEC1E9-8DC4-FC41-8761-F56107681A81}"/>
    <dgm:cxn modelId="{E3F94768-24F9-0A43-A7C0-5873BC604DCB}" type="presOf" srcId="{D8FE7FF8-175C-FB47-A1A7-415376E40F9C}" destId="{EC70621C-E0FE-C74D-98A9-C042451CB31D}" srcOrd="0" destOrd="0" presId="urn:microsoft.com/office/officeart/2005/8/layout/chevron1"/>
    <dgm:cxn modelId="{484ED37B-5908-3249-88CD-58B7D9625FDA}" srcId="{DE8A3C93-7DFA-5C4D-ACD0-E102AAFE0F7B}" destId="{5AA379FB-5647-0B44-92A6-BD0A9822F2CC}" srcOrd="0" destOrd="0" parTransId="{B90742F3-9731-F545-B206-B0284C18395B}" sibTransId="{9DE5AB89-E148-A646-90B7-E59E37B2A7CF}"/>
    <dgm:cxn modelId="{D62D5BA5-8A44-A044-894B-D48C69EEB775}" srcId="{DE8A3C93-7DFA-5C4D-ACD0-E102AAFE0F7B}" destId="{D8FE7FF8-175C-FB47-A1A7-415376E40F9C}" srcOrd="1" destOrd="0" parTransId="{B97825C2-4448-7E46-AB40-C070E17B6C18}" sibTransId="{53E94F6B-B1B4-7542-909C-2ADEDDB91E03}"/>
    <dgm:cxn modelId="{D456D4B2-6FA8-2E45-9A84-BEBE031447D0}" srcId="{DE8A3C93-7DFA-5C4D-ACD0-E102AAFE0F7B}" destId="{9198EC23-7740-E24D-BED7-C11960B0A3C8}" srcOrd="4" destOrd="0" parTransId="{0B7AC716-FB43-1840-9FB4-A6FD4751DF19}" sibTransId="{1C027AFD-75D5-3D4F-94B2-52B1C20B93B9}"/>
    <dgm:cxn modelId="{F845A3D2-DC5F-AA46-910D-6F7FA334EB7E}" type="presOf" srcId="{5AA379FB-5647-0B44-92A6-BD0A9822F2CC}" destId="{5422D953-0F2C-BA46-BC44-F66AF4EBCC99}" srcOrd="0" destOrd="0" presId="urn:microsoft.com/office/officeart/2005/8/layout/chevron1"/>
    <dgm:cxn modelId="{7B7ECED4-10A6-8941-8A71-69957A9B2B7D}" srcId="{DE8A3C93-7DFA-5C4D-ACD0-E102AAFE0F7B}" destId="{33A10C64-0423-BC44-B1D6-DD3AB12D0BB5}" srcOrd="3" destOrd="0" parTransId="{9C01E7A3-5511-8E45-80E8-86CA5AF02793}" sibTransId="{D77C94C1-616A-3C4B-9FD3-8F8DC5C07C77}"/>
    <dgm:cxn modelId="{D0B23CD8-A894-884E-8840-A9B88AF74C41}" type="presOf" srcId="{33A10C64-0423-BC44-B1D6-DD3AB12D0BB5}" destId="{3C967597-0620-0C4A-9867-76DC32F12B05}" srcOrd="0" destOrd="0" presId="urn:microsoft.com/office/officeart/2005/8/layout/chevron1"/>
    <dgm:cxn modelId="{30BF978E-B777-1D4E-A63C-AFB41CD3C9AD}" type="presParOf" srcId="{6DC1B45F-681D-464B-953E-EA7E58BD1D60}" destId="{5422D953-0F2C-BA46-BC44-F66AF4EBCC99}" srcOrd="0" destOrd="0" presId="urn:microsoft.com/office/officeart/2005/8/layout/chevron1"/>
    <dgm:cxn modelId="{273EEA08-91E8-9E48-8054-90551614335B}" type="presParOf" srcId="{6DC1B45F-681D-464B-953E-EA7E58BD1D60}" destId="{814EC2CE-DC59-754B-BF73-E14BAE4F8393}" srcOrd="1" destOrd="0" presId="urn:microsoft.com/office/officeart/2005/8/layout/chevron1"/>
    <dgm:cxn modelId="{86AD807D-9736-1D49-B555-41AEE4C15485}" type="presParOf" srcId="{6DC1B45F-681D-464B-953E-EA7E58BD1D60}" destId="{EC70621C-E0FE-C74D-98A9-C042451CB31D}" srcOrd="2" destOrd="0" presId="urn:microsoft.com/office/officeart/2005/8/layout/chevron1"/>
    <dgm:cxn modelId="{69167087-A89B-A942-8741-308189293B70}" type="presParOf" srcId="{6DC1B45F-681D-464B-953E-EA7E58BD1D60}" destId="{63E77533-9779-5646-BFC8-6C75DBEA20E5}" srcOrd="3" destOrd="0" presId="urn:microsoft.com/office/officeart/2005/8/layout/chevron1"/>
    <dgm:cxn modelId="{32E36BFA-7797-264C-A607-C1D7DCFD389E}" type="presParOf" srcId="{6DC1B45F-681D-464B-953E-EA7E58BD1D60}" destId="{273FBBC8-B183-9C4C-A803-57841D41F46A}" srcOrd="4" destOrd="0" presId="urn:microsoft.com/office/officeart/2005/8/layout/chevron1"/>
    <dgm:cxn modelId="{CA52F097-20BD-D14A-92BA-3EF782728E48}" type="presParOf" srcId="{6DC1B45F-681D-464B-953E-EA7E58BD1D60}" destId="{9972F2B6-B7AB-2C45-8982-C3D4B1DBC4EC}" srcOrd="5" destOrd="0" presId="urn:microsoft.com/office/officeart/2005/8/layout/chevron1"/>
    <dgm:cxn modelId="{8A902260-0BC8-834B-9F05-B29CBD5F66E3}" type="presParOf" srcId="{6DC1B45F-681D-464B-953E-EA7E58BD1D60}" destId="{3C967597-0620-0C4A-9867-76DC32F12B05}" srcOrd="6" destOrd="0" presId="urn:microsoft.com/office/officeart/2005/8/layout/chevron1"/>
    <dgm:cxn modelId="{BD163C64-C9C0-8B46-A0A1-D560C19446F5}" type="presParOf" srcId="{6DC1B45F-681D-464B-953E-EA7E58BD1D60}" destId="{32B39441-552A-D84D-A12E-BB0616BBFA20}" srcOrd="7" destOrd="0" presId="urn:microsoft.com/office/officeart/2005/8/layout/chevron1"/>
    <dgm:cxn modelId="{918D8F93-B8E3-EE45-88BD-F27012281E45}" type="presParOf" srcId="{6DC1B45F-681D-464B-953E-EA7E58BD1D60}" destId="{BB438C89-819A-9045-BF2A-C05ECAC769D8}" srcOrd="8" destOrd="0" presId="urn:microsoft.com/office/officeart/2005/8/layout/chevron1"/>
    <dgm:cxn modelId="{09681587-2DD4-DA43-B6CB-2856D9A199DC}" type="presParOf" srcId="{6DC1B45F-681D-464B-953E-EA7E58BD1D60}" destId="{DE2E9FF7-2BEB-A24F-A21A-00B10E86E2AB}" srcOrd="9" destOrd="0" presId="urn:microsoft.com/office/officeart/2005/8/layout/chevron1"/>
    <dgm:cxn modelId="{6BD4717D-F118-0547-80A0-11A08F3E9A41}" type="presParOf" srcId="{6DC1B45F-681D-464B-953E-EA7E58BD1D60}" destId="{13A1FB64-A7B4-C643-89D8-47202CCC493D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E8A3C93-7DFA-5C4D-ACD0-E102AAFE0F7B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884AD2C-B893-0442-BE0D-9E647FF943BD}">
      <dgm:prSet phldrT="[Tekst]" custT="1"/>
      <dgm:spPr/>
      <dgm:t>
        <a:bodyPr/>
        <a:lstStyle/>
        <a:p>
          <a:r>
            <a:rPr lang="nb-NO" sz="1000" b="1"/>
            <a:t>Målgrupper</a:t>
          </a:r>
        </a:p>
      </dgm:t>
    </dgm:pt>
    <dgm:pt modelId="{D5B1167E-2090-064B-9E85-E0C4BD027FA5}" type="parTrans" cxnId="{D136A83B-CE70-0E41-A015-219B1E9DC7E6}">
      <dgm:prSet/>
      <dgm:spPr/>
      <dgm:t>
        <a:bodyPr/>
        <a:lstStyle/>
        <a:p>
          <a:endParaRPr lang="nb-NO"/>
        </a:p>
      </dgm:t>
    </dgm:pt>
    <dgm:pt modelId="{3682796E-A6D6-8E47-B273-500AA17283CF}" type="sibTrans" cxnId="{D136A83B-CE70-0E41-A015-219B1E9DC7E6}">
      <dgm:prSet/>
      <dgm:spPr/>
      <dgm:t>
        <a:bodyPr/>
        <a:lstStyle/>
        <a:p>
          <a:endParaRPr lang="nb-NO"/>
        </a:p>
      </dgm:t>
    </dgm:pt>
    <dgm:pt modelId="{33A10C64-0423-BC44-B1D6-DD3AB12D0BB5}">
      <dgm:prSet phldrT="[Tekst]" custT="1"/>
      <dgm:spPr/>
      <dgm:t>
        <a:bodyPr/>
        <a:lstStyle/>
        <a:p>
          <a:r>
            <a:rPr lang="nb-NO" sz="1200" b="1"/>
            <a:t>Metoder</a:t>
          </a:r>
        </a:p>
      </dgm:t>
    </dgm:pt>
    <dgm:pt modelId="{9C01E7A3-5511-8E45-80E8-86CA5AF02793}" type="parTrans" cxnId="{7B7ECED4-10A6-8941-8A71-69957A9B2B7D}">
      <dgm:prSet/>
      <dgm:spPr/>
      <dgm:t>
        <a:bodyPr/>
        <a:lstStyle/>
        <a:p>
          <a:endParaRPr lang="nb-NO"/>
        </a:p>
      </dgm:t>
    </dgm:pt>
    <dgm:pt modelId="{D77C94C1-616A-3C4B-9FD3-8F8DC5C07C77}" type="sibTrans" cxnId="{7B7ECED4-10A6-8941-8A71-69957A9B2B7D}">
      <dgm:prSet/>
      <dgm:spPr/>
      <dgm:t>
        <a:bodyPr/>
        <a:lstStyle/>
        <a:p>
          <a:endParaRPr lang="nb-NO"/>
        </a:p>
      </dgm:t>
    </dgm:pt>
    <dgm:pt modelId="{5AA379FB-5647-0B44-92A6-BD0A9822F2CC}">
      <dgm:prSet phldrT="[Tekst]" custT="1"/>
      <dgm:spPr/>
      <dgm:t>
        <a:bodyPr/>
        <a:lstStyle/>
        <a:p>
          <a:r>
            <a:rPr lang="nb-NO" sz="1200" b="1"/>
            <a:t>Visjon</a:t>
          </a:r>
        </a:p>
      </dgm:t>
    </dgm:pt>
    <dgm:pt modelId="{B90742F3-9731-F545-B206-B0284C18395B}" type="parTrans" cxnId="{484ED37B-5908-3249-88CD-58B7D9625FDA}">
      <dgm:prSet/>
      <dgm:spPr/>
      <dgm:t>
        <a:bodyPr/>
        <a:lstStyle/>
        <a:p>
          <a:endParaRPr lang="nb-NO"/>
        </a:p>
      </dgm:t>
    </dgm:pt>
    <dgm:pt modelId="{9DE5AB89-E148-A646-90B7-E59E37B2A7CF}" type="sibTrans" cxnId="{484ED37B-5908-3249-88CD-58B7D9625FDA}">
      <dgm:prSet/>
      <dgm:spPr/>
      <dgm:t>
        <a:bodyPr/>
        <a:lstStyle/>
        <a:p>
          <a:endParaRPr lang="nb-NO"/>
        </a:p>
      </dgm:t>
    </dgm:pt>
    <dgm:pt modelId="{D8FE7FF8-175C-FB47-A1A7-415376E40F9C}">
      <dgm:prSet custT="1"/>
      <dgm:spPr/>
      <dgm:t>
        <a:bodyPr/>
        <a:lstStyle/>
        <a:p>
          <a:r>
            <a:rPr lang="nb-NO" sz="1200" b="1"/>
            <a:t>Verdier</a:t>
          </a:r>
        </a:p>
      </dgm:t>
    </dgm:pt>
    <dgm:pt modelId="{B97825C2-4448-7E46-AB40-C070E17B6C18}" type="parTrans" cxnId="{D62D5BA5-8A44-A044-894B-D48C69EEB775}">
      <dgm:prSet/>
      <dgm:spPr/>
      <dgm:t>
        <a:bodyPr/>
        <a:lstStyle/>
        <a:p>
          <a:endParaRPr lang="nb-NO"/>
        </a:p>
      </dgm:t>
    </dgm:pt>
    <dgm:pt modelId="{53E94F6B-B1B4-7542-909C-2ADEDDB91E03}" type="sibTrans" cxnId="{D62D5BA5-8A44-A044-894B-D48C69EEB775}">
      <dgm:prSet/>
      <dgm:spPr/>
      <dgm:t>
        <a:bodyPr/>
        <a:lstStyle/>
        <a:p>
          <a:endParaRPr lang="nb-NO"/>
        </a:p>
      </dgm:t>
    </dgm:pt>
    <dgm:pt modelId="{9198EC23-7740-E24D-BED7-C11960B0A3C8}">
      <dgm:prSet phldrT="[Tekst]" custT="1"/>
      <dgm:spPr/>
      <dgm:t>
        <a:bodyPr/>
        <a:lstStyle/>
        <a:p>
          <a:r>
            <a:rPr lang="nb-NO" sz="1200" b="1"/>
            <a:t>Aktører</a:t>
          </a:r>
        </a:p>
      </dgm:t>
    </dgm:pt>
    <dgm:pt modelId="{0B7AC716-FB43-1840-9FB4-A6FD4751DF19}" type="parTrans" cxnId="{D456D4B2-6FA8-2E45-9A84-BEBE031447D0}">
      <dgm:prSet/>
      <dgm:spPr/>
      <dgm:t>
        <a:bodyPr/>
        <a:lstStyle/>
        <a:p>
          <a:endParaRPr lang="nb-NO"/>
        </a:p>
      </dgm:t>
    </dgm:pt>
    <dgm:pt modelId="{1C027AFD-75D5-3D4F-94B2-52B1C20B93B9}" type="sibTrans" cxnId="{D456D4B2-6FA8-2E45-9A84-BEBE031447D0}">
      <dgm:prSet/>
      <dgm:spPr/>
      <dgm:t>
        <a:bodyPr/>
        <a:lstStyle/>
        <a:p>
          <a:endParaRPr lang="nb-NO"/>
        </a:p>
      </dgm:t>
    </dgm:pt>
    <dgm:pt modelId="{BDB279BE-A45A-344A-AACC-2E5992DC76A6}">
      <dgm:prSet phldrT="[Tekst]" custT="1"/>
      <dgm:spPr/>
      <dgm:t>
        <a:bodyPr/>
        <a:lstStyle/>
        <a:p>
          <a:r>
            <a:rPr lang="nb-NO" sz="1200" b="1"/>
            <a:t>Mål</a:t>
          </a:r>
        </a:p>
      </dgm:t>
    </dgm:pt>
    <dgm:pt modelId="{C42D1BCC-692D-5641-92DE-AFC791EFEEC1}" type="parTrans" cxnId="{9B30C13E-4E1C-1A46-BA37-F814CF5A26E2}">
      <dgm:prSet/>
      <dgm:spPr/>
      <dgm:t>
        <a:bodyPr/>
        <a:lstStyle/>
        <a:p>
          <a:endParaRPr lang="nb-NO"/>
        </a:p>
      </dgm:t>
    </dgm:pt>
    <dgm:pt modelId="{EEEEC1E9-8DC4-FC41-8761-F56107681A81}" type="sibTrans" cxnId="{9B30C13E-4E1C-1A46-BA37-F814CF5A26E2}">
      <dgm:prSet/>
      <dgm:spPr/>
      <dgm:t>
        <a:bodyPr/>
        <a:lstStyle/>
        <a:p>
          <a:endParaRPr lang="nb-NO"/>
        </a:p>
      </dgm:t>
    </dgm:pt>
    <dgm:pt modelId="{6DC1B45F-681D-464B-953E-EA7E58BD1D60}" type="pres">
      <dgm:prSet presAssocID="{DE8A3C93-7DFA-5C4D-ACD0-E102AAFE0F7B}" presName="Name0" presStyleCnt="0">
        <dgm:presLayoutVars>
          <dgm:dir/>
          <dgm:animLvl val="lvl"/>
          <dgm:resizeHandles val="exact"/>
        </dgm:presLayoutVars>
      </dgm:prSet>
      <dgm:spPr/>
    </dgm:pt>
    <dgm:pt modelId="{5422D953-0F2C-BA46-BC44-F66AF4EBCC99}" type="pres">
      <dgm:prSet presAssocID="{5AA379FB-5647-0B44-92A6-BD0A9822F2CC}" presName="parTxOnly" presStyleLbl="node1" presStyleIdx="0" presStyleCnt="6" custLinFactNeighborX="17728" custLinFactNeighborY="1527">
        <dgm:presLayoutVars>
          <dgm:chMax val="0"/>
          <dgm:chPref val="0"/>
          <dgm:bulletEnabled val="1"/>
        </dgm:presLayoutVars>
      </dgm:prSet>
      <dgm:spPr/>
    </dgm:pt>
    <dgm:pt modelId="{814EC2CE-DC59-754B-BF73-E14BAE4F8393}" type="pres">
      <dgm:prSet presAssocID="{9DE5AB89-E148-A646-90B7-E59E37B2A7CF}" presName="parTxOnlySpace" presStyleCnt="0"/>
      <dgm:spPr/>
    </dgm:pt>
    <dgm:pt modelId="{EC70621C-E0FE-C74D-98A9-C042451CB31D}" type="pres">
      <dgm:prSet presAssocID="{D8FE7FF8-175C-FB47-A1A7-415376E40F9C}" presName="parTxOnly" presStyleLbl="node1" presStyleIdx="1" presStyleCnt="6" custLinFactNeighborX="-6810" custLinFactNeighborY="1703">
        <dgm:presLayoutVars>
          <dgm:chMax val="0"/>
          <dgm:chPref val="0"/>
          <dgm:bulletEnabled val="1"/>
        </dgm:presLayoutVars>
      </dgm:prSet>
      <dgm:spPr/>
    </dgm:pt>
    <dgm:pt modelId="{63E77533-9779-5646-BFC8-6C75DBEA20E5}" type="pres">
      <dgm:prSet presAssocID="{53E94F6B-B1B4-7542-909C-2ADEDDB91E03}" presName="parTxOnlySpace" presStyleCnt="0"/>
      <dgm:spPr/>
    </dgm:pt>
    <dgm:pt modelId="{273FBBC8-B183-9C4C-A803-57841D41F46A}" type="pres">
      <dgm:prSet presAssocID="{E884AD2C-B893-0442-BE0D-9E647FF943BD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972F2B6-B7AB-2C45-8982-C3D4B1DBC4EC}" type="pres">
      <dgm:prSet presAssocID="{3682796E-A6D6-8E47-B273-500AA17283CF}" presName="parTxOnlySpace" presStyleCnt="0"/>
      <dgm:spPr/>
    </dgm:pt>
    <dgm:pt modelId="{3C967597-0620-0C4A-9867-76DC32F12B05}" type="pres">
      <dgm:prSet presAssocID="{33A10C64-0423-BC44-B1D6-DD3AB12D0BB5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2B39441-552A-D84D-A12E-BB0616BBFA20}" type="pres">
      <dgm:prSet presAssocID="{D77C94C1-616A-3C4B-9FD3-8F8DC5C07C77}" presName="parTxOnlySpace" presStyleCnt="0"/>
      <dgm:spPr/>
    </dgm:pt>
    <dgm:pt modelId="{BB438C89-819A-9045-BF2A-C05ECAC769D8}" type="pres">
      <dgm:prSet presAssocID="{9198EC23-7740-E24D-BED7-C11960B0A3C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DE2E9FF7-2BEB-A24F-A21A-00B10E86E2AB}" type="pres">
      <dgm:prSet presAssocID="{1C027AFD-75D5-3D4F-94B2-52B1C20B93B9}" presName="parTxOnlySpace" presStyleCnt="0"/>
      <dgm:spPr/>
    </dgm:pt>
    <dgm:pt modelId="{13A1FB64-A7B4-C643-89D8-47202CCC493D}" type="pres">
      <dgm:prSet presAssocID="{BDB279BE-A45A-344A-AACC-2E5992DC76A6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3E97740C-7BCD-4F4D-9CB7-6F41FB575E61}" type="presOf" srcId="{9198EC23-7740-E24D-BED7-C11960B0A3C8}" destId="{BB438C89-819A-9045-BF2A-C05ECAC769D8}" srcOrd="0" destOrd="0" presId="urn:microsoft.com/office/officeart/2005/8/layout/chevron1"/>
    <dgm:cxn modelId="{0D020A19-922E-3F47-B4E4-08CA8BF072BE}" type="presOf" srcId="{33A10C64-0423-BC44-B1D6-DD3AB12D0BB5}" destId="{3C967597-0620-0C4A-9867-76DC32F12B05}" srcOrd="0" destOrd="0" presId="urn:microsoft.com/office/officeart/2005/8/layout/chevron1"/>
    <dgm:cxn modelId="{80DF6A34-6E87-744F-A991-1F2190D74501}" type="presOf" srcId="{E884AD2C-B893-0442-BE0D-9E647FF943BD}" destId="{273FBBC8-B183-9C4C-A803-57841D41F46A}" srcOrd="0" destOrd="0" presId="urn:microsoft.com/office/officeart/2005/8/layout/chevron1"/>
    <dgm:cxn modelId="{D136A83B-CE70-0E41-A015-219B1E9DC7E6}" srcId="{DE8A3C93-7DFA-5C4D-ACD0-E102AAFE0F7B}" destId="{E884AD2C-B893-0442-BE0D-9E647FF943BD}" srcOrd="2" destOrd="0" parTransId="{D5B1167E-2090-064B-9E85-E0C4BD027FA5}" sibTransId="{3682796E-A6D6-8E47-B273-500AA17283CF}"/>
    <dgm:cxn modelId="{9B30C13E-4E1C-1A46-BA37-F814CF5A26E2}" srcId="{DE8A3C93-7DFA-5C4D-ACD0-E102AAFE0F7B}" destId="{BDB279BE-A45A-344A-AACC-2E5992DC76A6}" srcOrd="5" destOrd="0" parTransId="{C42D1BCC-692D-5641-92DE-AFC791EFEEC1}" sibTransId="{EEEEC1E9-8DC4-FC41-8761-F56107681A81}"/>
    <dgm:cxn modelId="{A97F916A-08D7-4644-A7E2-303224DFA19E}" type="presOf" srcId="{DE8A3C93-7DFA-5C4D-ACD0-E102AAFE0F7B}" destId="{6DC1B45F-681D-464B-953E-EA7E58BD1D60}" srcOrd="0" destOrd="0" presId="urn:microsoft.com/office/officeart/2005/8/layout/chevron1"/>
    <dgm:cxn modelId="{476BD572-1E3B-9845-839E-8B45A42C85D0}" type="presOf" srcId="{BDB279BE-A45A-344A-AACC-2E5992DC76A6}" destId="{13A1FB64-A7B4-C643-89D8-47202CCC493D}" srcOrd="0" destOrd="0" presId="urn:microsoft.com/office/officeart/2005/8/layout/chevron1"/>
    <dgm:cxn modelId="{484ED37B-5908-3249-88CD-58B7D9625FDA}" srcId="{DE8A3C93-7DFA-5C4D-ACD0-E102AAFE0F7B}" destId="{5AA379FB-5647-0B44-92A6-BD0A9822F2CC}" srcOrd="0" destOrd="0" parTransId="{B90742F3-9731-F545-B206-B0284C18395B}" sibTransId="{9DE5AB89-E148-A646-90B7-E59E37B2A7CF}"/>
    <dgm:cxn modelId="{D62D5BA5-8A44-A044-894B-D48C69EEB775}" srcId="{DE8A3C93-7DFA-5C4D-ACD0-E102AAFE0F7B}" destId="{D8FE7FF8-175C-FB47-A1A7-415376E40F9C}" srcOrd="1" destOrd="0" parTransId="{B97825C2-4448-7E46-AB40-C070E17B6C18}" sibTransId="{53E94F6B-B1B4-7542-909C-2ADEDDB91E03}"/>
    <dgm:cxn modelId="{D456D4B2-6FA8-2E45-9A84-BEBE031447D0}" srcId="{DE8A3C93-7DFA-5C4D-ACD0-E102AAFE0F7B}" destId="{9198EC23-7740-E24D-BED7-C11960B0A3C8}" srcOrd="4" destOrd="0" parTransId="{0B7AC716-FB43-1840-9FB4-A6FD4751DF19}" sibTransId="{1C027AFD-75D5-3D4F-94B2-52B1C20B93B9}"/>
    <dgm:cxn modelId="{315D19BE-2954-534E-8B6E-FD490EFEBF17}" type="presOf" srcId="{D8FE7FF8-175C-FB47-A1A7-415376E40F9C}" destId="{EC70621C-E0FE-C74D-98A9-C042451CB31D}" srcOrd="0" destOrd="0" presId="urn:microsoft.com/office/officeart/2005/8/layout/chevron1"/>
    <dgm:cxn modelId="{7B7ECED4-10A6-8941-8A71-69957A9B2B7D}" srcId="{DE8A3C93-7DFA-5C4D-ACD0-E102AAFE0F7B}" destId="{33A10C64-0423-BC44-B1D6-DD3AB12D0BB5}" srcOrd="3" destOrd="0" parTransId="{9C01E7A3-5511-8E45-80E8-86CA5AF02793}" sibTransId="{D77C94C1-616A-3C4B-9FD3-8F8DC5C07C77}"/>
    <dgm:cxn modelId="{FC8280F0-FEE9-B147-B727-E4C5CD51F25F}" type="presOf" srcId="{5AA379FB-5647-0B44-92A6-BD0A9822F2CC}" destId="{5422D953-0F2C-BA46-BC44-F66AF4EBCC99}" srcOrd="0" destOrd="0" presId="urn:microsoft.com/office/officeart/2005/8/layout/chevron1"/>
    <dgm:cxn modelId="{76865929-089B-1D47-96B1-FBC5AACA76B1}" type="presParOf" srcId="{6DC1B45F-681D-464B-953E-EA7E58BD1D60}" destId="{5422D953-0F2C-BA46-BC44-F66AF4EBCC99}" srcOrd="0" destOrd="0" presId="urn:microsoft.com/office/officeart/2005/8/layout/chevron1"/>
    <dgm:cxn modelId="{E3F85605-E401-7747-A7FA-4516CE7BB586}" type="presParOf" srcId="{6DC1B45F-681D-464B-953E-EA7E58BD1D60}" destId="{814EC2CE-DC59-754B-BF73-E14BAE4F8393}" srcOrd="1" destOrd="0" presId="urn:microsoft.com/office/officeart/2005/8/layout/chevron1"/>
    <dgm:cxn modelId="{81441454-2E66-0E4E-B6E3-C9A5162DF2BC}" type="presParOf" srcId="{6DC1B45F-681D-464B-953E-EA7E58BD1D60}" destId="{EC70621C-E0FE-C74D-98A9-C042451CB31D}" srcOrd="2" destOrd="0" presId="urn:microsoft.com/office/officeart/2005/8/layout/chevron1"/>
    <dgm:cxn modelId="{3DF511CC-9804-7943-9008-2FE5E009B579}" type="presParOf" srcId="{6DC1B45F-681D-464B-953E-EA7E58BD1D60}" destId="{63E77533-9779-5646-BFC8-6C75DBEA20E5}" srcOrd="3" destOrd="0" presId="urn:microsoft.com/office/officeart/2005/8/layout/chevron1"/>
    <dgm:cxn modelId="{1F46FC32-99C9-5642-A252-116153052DE3}" type="presParOf" srcId="{6DC1B45F-681D-464B-953E-EA7E58BD1D60}" destId="{273FBBC8-B183-9C4C-A803-57841D41F46A}" srcOrd="4" destOrd="0" presId="urn:microsoft.com/office/officeart/2005/8/layout/chevron1"/>
    <dgm:cxn modelId="{2B5C3812-F1DB-7F44-B52C-C42B426C2BE9}" type="presParOf" srcId="{6DC1B45F-681D-464B-953E-EA7E58BD1D60}" destId="{9972F2B6-B7AB-2C45-8982-C3D4B1DBC4EC}" srcOrd="5" destOrd="0" presId="urn:microsoft.com/office/officeart/2005/8/layout/chevron1"/>
    <dgm:cxn modelId="{8A38D3ED-F5F4-C743-88E7-60A3AA30AD39}" type="presParOf" srcId="{6DC1B45F-681D-464B-953E-EA7E58BD1D60}" destId="{3C967597-0620-0C4A-9867-76DC32F12B05}" srcOrd="6" destOrd="0" presId="urn:microsoft.com/office/officeart/2005/8/layout/chevron1"/>
    <dgm:cxn modelId="{520BC48D-7FE0-394A-A669-572AEC6F04FA}" type="presParOf" srcId="{6DC1B45F-681D-464B-953E-EA7E58BD1D60}" destId="{32B39441-552A-D84D-A12E-BB0616BBFA20}" srcOrd="7" destOrd="0" presId="urn:microsoft.com/office/officeart/2005/8/layout/chevron1"/>
    <dgm:cxn modelId="{244FA921-95D2-5E40-AA72-26A11ABE21AD}" type="presParOf" srcId="{6DC1B45F-681D-464B-953E-EA7E58BD1D60}" destId="{BB438C89-819A-9045-BF2A-C05ECAC769D8}" srcOrd="8" destOrd="0" presId="urn:microsoft.com/office/officeart/2005/8/layout/chevron1"/>
    <dgm:cxn modelId="{80314F7F-19AE-F44C-AA68-A98F3E9D9F28}" type="presParOf" srcId="{6DC1B45F-681D-464B-953E-EA7E58BD1D60}" destId="{DE2E9FF7-2BEB-A24F-A21A-00B10E86E2AB}" srcOrd="9" destOrd="0" presId="urn:microsoft.com/office/officeart/2005/8/layout/chevron1"/>
    <dgm:cxn modelId="{48F0C9F0-3E6B-9D4E-8FDE-4F4893DCC5A0}" type="presParOf" srcId="{6DC1B45F-681D-464B-953E-EA7E58BD1D60}" destId="{13A1FB64-A7B4-C643-89D8-47202CCC493D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DE8A3C93-7DFA-5C4D-ACD0-E102AAFE0F7B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884AD2C-B893-0442-BE0D-9E647FF943BD}">
      <dgm:prSet phldrT="[Tekst]" custT="1"/>
      <dgm:spPr/>
      <dgm:t>
        <a:bodyPr/>
        <a:lstStyle/>
        <a:p>
          <a:r>
            <a:rPr lang="nb-NO" sz="1000" b="1"/>
            <a:t>Målgrupper</a:t>
          </a:r>
        </a:p>
      </dgm:t>
    </dgm:pt>
    <dgm:pt modelId="{D5B1167E-2090-064B-9E85-E0C4BD027FA5}" type="parTrans" cxnId="{D136A83B-CE70-0E41-A015-219B1E9DC7E6}">
      <dgm:prSet/>
      <dgm:spPr/>
      <dgm:t>
        <a:bodyPr/>
        <a:lstStyle/>
        <a:p>
          <a:endParaRPr lang="nb-NO"/>
        </a:p>
      </dgm:t>
    </dgm:pt>
    <dgm:pt modelId="{3682796E-A6D6-8E47-B273-500AA17283CF}" type="sibTrans" cxnId="{D136A83B-CE70-0E41-A015-219B1E9DC7E6}">
      <dgm:prSet/>
      <dgm:spPr/>
      <dgm:t>
        <a:bodyPr/>
        <a:lstStyle/>
        <a:p>
          <a:endParaRPr lang="nb-NO"/>
        </a:p>
      </dgm:t>
    </dgm:pt>
    <dgm:pt modelId="{33A10C64-0423-BC44-B1D6-DD3AB12D0BB5}">
      <dgm:prSet phldrT="[Tekst]" custT="1"/>
      <dgm:spPr/>
      <dgm:t>
        <a:bodyPr/>
        <a:lstStyle/>
        <a:p>
          <a:r>
            <a:rPr lang="nb-NO" sz="1200" b="1"/>
            <a:t>Metoder</a:t>
          </a:r>
        </a:p>
      </dgm:t>
    </dgm:pt>
    <dgm:pt modelId="{9C01E7A3-5511-8E45-80E8-86CA5AF02793}" type="parTrans" cxnId="{7B7ECED4-10A6-8941-8A71-69957A9B2B7D}">
      <dgm:prSet/>
      <dgm:spPr/>
      <dgm:t>
        <a:bodyPr/>
        <a:lstStyle/>
        <a:p>
          <a:endParaRPr lang="nb-NO"/>
        </a:p>
      </dgm:t>
    </dgm:pt>
    <dgm:pt modelId="{D77C94C1-616A-3C4B-9FD3-8F8DC5C07C77}" type="sibTrans" cxnId="{7B7ECED4-10A6-8941-8A71-69957A9B2B7D}">
      <dgm:prSet/>
      <dgm:spPr/>
      <dgm:t>
        <a:bodyPr/>
        <a:lstStyle/>
        <a:p>
          <a:endParaRPr lang="nb-NO"/>
        </a:p>
      </dgm:t>
    </dgm:pt>
    <dgm:pt modelId="{5AA379FB-5647-0B44-92A6-BD0A9822F2CC}">
      <dgm:prSet phldrT="[Tekst]" custT="1"/>
      <dgm:spPr/>
      <dgm:t>
        <a:bodyPr/>
        <a:lstStyle/>
        <a:p>
          <a:r>
            <a:rPr lang="nb-NO" sz="1200" b="1"/>
            <a:t>Visjon</a:t>
          </a:r>
        </a:p>
      </dgm:t>
    </dgm:pt>
    <dgm:pt modelId="{B90742F3-9731-F545-B206-B0284C18395B}" type="parTrans" cxnId="{484ED37B-5908-3249-88CD-58B7D9625FDA}">
      <dgm:prSet/>
      <dgm:spPr/>
      <dgm:t>
        <a:bodyPr/>
        <a:lstStyle/>
        <a:p>
          <a:endParaRPr lang="nb-NO"/>
        </a:p>
      </dgm:t>
    </dgm:pt>
    <dgm:pt modelId="{9DE5AB89-E148-A646-90B7-E59E37B2A7CF}" type="sibTrans" cxnId="{484ED37B-5908-3249-88CD-58B7D9625FDA}">
      <dgm:prSet/>
      <dgm:spPr/>
      <dgm:t>
        <a:bodyPr/>
        <a:lstStyle/>
        <a:p>
          <a:endParaRPr lang="nb-NO"/>
        </a:p>
      </dgm:t>
    </dgm:pt>
    <dgm:pt modelId="{D8FE7FF8-175C-FB47-A1A7-415376E40F9C}">
      <dgm:prSet custT="1"/>
      <dgm:spPr/>
      <dgm:t>
        <a:bodyPr/>
        <a:lstStyle/>
        <a:p>
          <a:r>
            <a:rPr lang="nb-NO" sz="1200" b="1"/>
            <a:t>Verdier</a:t>
          </a:r>
        </a:p>
      </dgm:t>
    </dgm:pt>
    <dgm:pt modelId="{B97825C2-4448-7E46-AB40-C070E17B6C18}" type="parTrans" cxnId="{D62D5BA5-8A44-A044-894B-D48C69EEB775}">
      <dgm:prSet/>
      <dgm:spPr/>
      <dgm:t>
        <a:bodyPr/>
        <a:lstStyle/>
        <a:p>
          <a:endParaRPr lang="nb-NO"/>
        </a:p>
      </dgm:t>
    </dgm:pt>
    <dgm:pt modelId="{53E94F6B-B1B4-7542-909C-2ADEDDB91E03}" type="sibTrans" cxnId="{D62D5BA5-8A44-A044-894B-D48C69EEB775}">
      <dgm:prSet/>
      <dgm:spPr/>
      <dgm:t>
        <a:bodyPr/>
        <a:lstStyle/>
        <a:p>
          <a:endParaRPr lang="nb-NO"/>
        </a:p>
      </dgm:t>
    </dgm:pt>
    <dgm:pt modelId="{9198EC23-7740-E24D-BED7-C11960B0A3C8}">
      <dgm:prSet phldrT="[Tekst]" custT="1"/>
      <dgm:spPr/>
      <dgm:t>
        <a:bodyPr/>
        <a:lstStyle/>
        <a:p>
          <a:r>
            <a:rPr lang="nb-NO" sz="1200" b="1"/>
            <a:t>Aktører</a:t>
          </a:r>
        </a:p>
      </dgm:t>
    </dgm:pt>
    <dgm:pt modelId="{0B7AC716-FB43-1840-9FB4-A6FD4751DF19}" type="parTrans" cxnId="{D456D4B2-6FA8-2E45-9A84-BEBE031447D0}">
      <dgm:prSet/>
      <dgm:spPr/>
      <dgm:t>
        <a:bodyPr/>
        <a:lstStyle/>
        <a:p>
          <a:endParaRPr lang="nb-NO"/>
        </a:p>
      </dgm:t>
    </dgm:pt>
    <dgm:pt modelId="{1C027AFD-75D5-3D4F-94B2-52B1C20B93B9}" type="sibTrans" cxnId="{D456D4B2-6FA8-2E45-9A84-BEBE031447D0}">
      <dgm:prSet/>
      <dgm:spPr/>
      <dgm:t>
        <a:bodyPr/>
        <a:lstStyle/>
        <a:p>
          <a:endParaRPr lang="nb-NO"/>
        </a:p>
      </dgm:t>
    </dgm:pt>
    <dgm:pt modelId="{BDB279BE-A45A-344A-AACC-2E5992DC76A6}">
      <dgm:prSet phldrT="[Tekst]" custT="1"/>
      <dgm:spPr/>
      <dgm:t>
        <a:bodyPr/>
        <a:lstStyle/>
        <a:p>
          <a:r>
            <a:rPr lang="nb-NO" sz="1200" b="1"/>
            <a:t>Mål</a:t>
          </a:r>
        </a:p>
      </dgm:t>
    </dgm:pt>
    <dgm:pt modelId="{C42D1BCC-692D-5641-92DE-AFC791EFEEC1}" type="parTrans" cxnId="{9B30C13E-4E1C-1A46-BA37-F814CF5A26E2}">
      <dgm:prSet/>
      <dgm:spPr/>
      <dgm:t>
        <a:bodyPr/>
        <a:lstStyle/>
        <a:p>
          <a:endParaRPr lang="nb-NO"/>
        </a:p>
      </dgm:t>
    </dgm:pt>
    <dgm:pt modelId="{EEEEC1E9-8DC4-FC41-8761-F56107681A81}" type="sibTrans" cxnId="{9B30C13E-4E1C-1A46-BA37-F814CF5A26E2}">
      <dgm:prSet/>
      <dgm:spPr/>
      <dgm:t>
        <a:bodyPr/>
        <a:lstStyle/>
        <a:p>
          <a:endParaRPr lang="nb-NO"/>
        </a:p>
      </dgm:t>
    </dgm:pt>
    <dgm:pt modelId="{6DC1B45F-681D-464B-953E-EA7E58BD1D60}" type="pres">
      <dgm:prSet presAssocID="{DE8A3C93-7DFA-5C4D-ACD0-E102AAFE0F7B}" presName="Name0" presStyleCnt="0">
        <dgm:presLayoutVars>
          <dgm:dir/>
          <dgm:animLvl val="lvl"/>
          <dgm:resizeHandles val="exact"/>
        </dgm:presLayoutVars>
      </dgm:prSet>
      <dgm:spPr/>
    </dgm:pt>
    <dgm:pt modelId="{5422D953-0F2C-BA46-BC44-F66AF4EBCC99}" type="pres">
      <dgm:prSet presAssocID="{5AA379FB-5647-0B44-92A6-BD0A9822F2CC}" presName="parTxOnly" presStyleLbl="node1" presStyleIdx="0" presStyleCnt="6" custLinFactNeighborX="17728" custLinFactNeighborY="1527">
        <dgm:presLayoutVars>
          <dgm:chMax val="0"/>
          <dgm:chPref val="0"/>
          <dgm:bulletEnabled val="1"/>
        </dgm:presLayoutVars>
      </dgm:prSet>
      <dgm:spPr/>
    </dgm:pt>
    <dgm:pt modelId="{814EC2CE-DC59-754B-BF73-E14BAE4F8393}" type="pres">
      <dgm:prSet presAssocID="{9DE5AB89-E148-A646-90B7-E59E37B2A7CF}" presName="parTxOnlySpace" presStyleCnt="0"/>
      <dgm:spPr/>
    </dgm:pt>
    <dgm:pt modelId="{EC70621C-E0FE-C74D-98A9-C042451CB31D}" type="pres">
      <dgm:prSet presAssocID="{D8FE7FF8-175C-FB47-A1A7-415376E40F9C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63E77533-9779-5646-BFC8-6C75DBEA20E5}" type="pres">
      <dgm:prSet presAssocID="{53E94F6B-B1B4-7542-909C-2ADEDDB91E03}" presName="parTxOnlySpace" presStyleCnt="0"/>
      <dgm:spPr/>
    </dgm:pt>
    <dgm:pt modelId="{273FBBC8-B183-9C4C-A803-57841D41F46A}" type="pres">
      <dgm:prSet presAssocID="{E884AD2C-B893-0442-BE0D-9E647FF943BD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972F2B6-B7AB-2C45-8982-C3D4B1DBC4EC}" type="pres">
      <dgm:prSet presAssocID="{3682796E-A6D6-8E47-B273-500AA17283CF}" presName="parTxOnlySpace" presStyleCnt="0"/>
      <dgm:spPr/>
    </dgm:pt>
    <dgm:pt modelId="{3C967597-0620-0C4A-9867-76DC32F12B05}" type="pres">
      <dgm:prSet presAssocID="{33A10C64-0423-BC44-B1D6-DD3AB12D0BB5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2B39441-552A-D84D-A12E-BB0616BBFA20}" type="pres">
      <dgm:prSet presAssocID="{D77C94C1-616A-3C4B-9FD3-8F8DC5C07C77}" presName="parTxOnlySpace" presStyleCnt="0"/>
      <dgm:spPr/>
    </dgm:pt>
    <dgm:pt modelId="{BB438C89-819A-9045-BF2A-C05ECAC769D8}" type="pres">
      <dgm:prSet presAssocID="{9198EC23-7740-E24D-BED7-C11960B0A3C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DE2E9FF7-2BEB-A24F-A21A-00B10E86E2AB}" type="pres">
      <dgm:prSet presAssocID="{1C027AFD-75D5-3D4F-94B2-52B1C20B93B9}" presName="parTxOnlySpace" presStyleCnt="0"/>
      <dgm:spPr/>
    </dgm:pt>
    <dgm:pt modelId="{13A1FB64-A7B4-C643-89D8-47202CCC493D}" type="pres">
      <dgm:prSet presAssocID="{BDB279BE-A45A-344A-AACC-2E5992DC76A6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D136A83B-CE70-0E41-A015-219B1E9DC7E6}" srcId="{DE8A3C93-7DFA-5C4D-ACD0-E102AAFE0F7B}" destId="{E884AD2C-B893-0442-BE0D-9E647FF943BD}" srcOrd="2" destOrd="0" parTransId="{D5B1167E-2090-064B-9E85-E0C4BD027FA5}" sibTransId="{3682796E-A6D6-8E47-B273-500AA17283CF}"/>
    <dgm:cxn modelId="{9B30C13E-4E1C-1A46-BA37-F814CF5A26E2}" srcId="{DE8A3C93-7DFA-5C4D-ACD0-E102AAFE0F7B}" destId="{BDB279BE-A45A-344A-AACC-2E5992DC76A6}" srcOrd="5" destOrd="0" parTransId="{C42D1BCC-692D-5641-92DE-AFC791EFEEC1}" sibTransId="{EEEEC1E9-8DC4-FC41-8761-F56107681A81}"/>
    <dgm:cxn modelId="{21CFF549-BA5B-C445-B7B5-F1F0CAE46887}" type="presOf" srcId="{33A10C64-0423-BC44-B1D6-DD3AB12D0BB5}" destId="{3C967597-0620-0C4A-9867-76DC32F12B05}" srcOrd="0" destOrd="0" presId="urn:microsoft.com/office/officeart/2005/8/layout/chevron1"/>
    <dgm:cxn modelId="{484ED37B-5908-3249-88CD-58B7D9625FDA}" srcId="{DE8A3C93-7DFA-5C4D-ACD0-E102AAFE0F7B}" destId="{5AA379FB-5647-0B44-92A6-BD0A9822F2CC}" srcOrd="0" destOrd="0" parTransId="{B90742F3-9731-F545-B206-B0284C18395B}" sibTransId="{9DE5AB89-E148-A646-90B7-E59E37B2A7CF}"/>
    <dgm:cxn modelId="{376D8B7C-D513-104C-BCF6-3DE2DC0CE1B3}" type="presOf" srcId="{D8FE7FF8-175C-FB47-A1A7-415376E40F9C}" destId="{EC70621C-E0FE-C74D-98A9-C042451CB31D}" srcOrd="0" destOrd="0" presId="urn:microsoft.com/office/officeart/2005/8/layout/chevron1"/>
    <dgm:cxn modelId="{E873467D-8AFE-8C4E-9D53-B354476E3628}" type="presOf" srcId="{DE8A3C93-7DFA-5C4D-ACD0-E102AAFE0F7B}" destId="{6DC1B45F-681D-464B-953E-EA7E58BD1D60}" srcOrd="0" destOrd="0" presId="urn:microsoft.com/office/officeart/2005/8/layout/chevron1"/>
    <dgm:cxn modelId="{12717481-471E-B548-AF7A-B40543FF3DFE}" type="presOf" srcId="{9198EC23-7740-E24D-BED7-C11960B0A3C8}" destId="{BB438C89-819A-9045-BF2A-C05ECAC769D8}" srcOrd="0" destOrd="0" presId="urn:microsoft.com/office/officeart/2005/8/layout/chevron1"/>
    <dgm:cxn modelId="{7497019B-FE0D-9942-8BDC-1EAD62398264}" type="presOf" srcId="{E884AD2C-B893-0442-BE0D-9E647FF943BD}" destId="{273FBBC8-B183-9C4C-A803-57841D41F46A}" srcOrd="0" destOrd="0" presId="urn:microsoft.com/office/officeart/2005/8/layout/chevron1"/>
    <dgm:cxn modelId="{D62D5BA5-8A44-A044-894B-D48C69EEB775}" srcId="{DE8A3C93-7DFA-5C4D-ACD0-E102AAFE0F7B}" destId="{D8FE7FF8-175C-FB47-A1A7-415376E40F9C}" srcOrd="1" destOrd="0" parTransId="{B97825C2-4448-7E46-AB40-C070E17B6C18}" sibTransId="{53E94F6B-B1B4-7542-909C-2ADEDDB91E03}"/>
    <dgm:cxn modelId="{D456D4B2-6FA8-2E45-9A84-BEBE031447D0}" srcId="{DE8A3C93-7DFA-5C4D-ACD0-E102AAFE0F7B}" destId="{9198EC23-7740-E24D-BED7-C11960B0A3C8}" srcOrd="4" destOrd="0" parTransId="{0B7AC716-FB43-1840-9FB4-A6FD4751DF19}" sibTransId="{1C027AFD-75D5-3D4F-94B2-52B1C20B93B9}"/>
    <dgm:cxn modelId="{C84367D4-4548-1E42-A035-82E5C90866FE}" type="presOf" srcId="{5AA379FB-5647-0B44-92A6-BD0A9822F2CC}" destId="{5422D953-0F2C-BA46-BC44-F66AF4EBCC99}" srcOrd="0" destOrd="0" presId="urn:microsoft.com/office/officeart/2005/8/layout/chevron1"/>
    <dgm:cxn modelId="{7B7ECED4-10A6-8941-8A71-69957A9B2B7D}" srcId="{DE8A3C93-7DFA-5C4D-ACD0-E102AAFE0F7B}" destId="{33A10C64-0423-BC44-B1D6-DD3AB12D0BB5}" srcOrd="3" destOrd="0" parTransId="{9C01E7A3-5511-8E45-80E8-86CA5AF02793}" sibTransId="{D77C94C1-616A-3C4B-9FD3-8F8DC5C07C77}"/>
    <dgm:cxn modelId="{1EB9A9E7-54EB-754B-9A17-7CC3E4729E60}" type="presOf" srcId="{BDB279BE-A45A-344A-AACC-2E5992DC76A6}" destId="{13A1FB64-A7B4-C643-89D8-47202CCC493D}" srcOrd="0" destOrd="0" presId="urn:microsoft.com/office/officeart/2005/8/layout/chevron1"/>
    <dgm:cxn modelId="{4A843C6B-E8E5-7D47-A5F9-8F6A6F02681F}" type="presParOf" srcId="{6DC1B45F-681D-464B-953E-EA7E58BD1D60}" destId="{5422D953-0F2C-BA46-BC44-F66AF4EBCC99}" srcOrd="0" destOrd="0" presId="urn:microsoft.com/office/officeart/2005/8/layout/chevron1"/>
    <dgm:cxn modelId="{22B475CC-AA0A-854C-B265-F5E9665A0933}" type="presParOf" srcId="{6DC1B45F-681D-464B-953E-EA7E58BD1D60}" destId="{814EC2CE-DC59-754B-BF73-E14BAE4F8393}" srcOrd="1" destOrd="0" presId="urn:microsoft.com/office/officeart/2005/8/layout/chevron1"/>
    <dgm:cxn modelId="{09F8201F-FED0-B845-A613-CD15A8221BC9}" type="presParOf" srcId="{6DC1B45F-681D-464B-953E-EA7E58BD1D60}" destId="{EC70621C-E0FE-C74D-98A9-C042451CB31D}" srcOrd="2" destOrd="0" presId="urn:microsoft.com/office/officeart/2005/8/layout/chevron1"/>
    <dgm:cxn modelId="{A0045D93-16FC-1D4F-A7AF-DD0BF59041D4}" type="presParOf" srcId="{6DC1B45F-681D-464B-953E-EA7E58BD1D60}" destId="{63E77533-9779-5646-BFC8-6C75DBEA20E5}" srcOrd="3" destOrd="0" presId="urn:microsoft.com/office/officeart/2005/8/layout/chevron1"/>
    <dgm:cxn modelId="{ABA923F1-C67F-F545-BBF2-BC65014D0B9E}" type="presParOf" srcId="{6DC1B45F-681D-464B-953E-EA7E58BD1D60}" destId="{273FBBC8-B183-9C4C-A803-57841D41F46A}" srcOrd="4" destOrd="0" presId="urn:microsoft.com/office/officeart/2005/8/layout/chevron1"/>
    <dgm:cxn modelId="{75232AA4-3D8F-EC46-8DFA-6AC480C22E55}" type="presParOf" srcId="{6DC1B45F-681D-464B-953E-EA7E58BD1D60}" destId="{9972F2B6-B7AB-2C45-8982-C3D4B1DBC4EC}" srcOrd="5" destOrd="0" presId="urn:microsoft.com/office/officeart/2005/8/layout/chevron1"/>
    <dgm:cxn modelId="{D19101DF-294E-6D44-935A-7D22DF444E42}" type="presParOf" srcId="{6DC1B45F-681D-464B-953E-EA7E58BD1D60}" destId="{3C967597-0620-0C4A-9867-76DC32F12B05}" srcOrd="6" destOrd="0" presId="urn:microsoft.com/office/officeart/2005/8/layout/chevron1"/>
    <dgm:cxn modelId="{059E7239-DDA3-774E-B7D6-7510AB91B16F}" type="presParOf" srcId="{6DC1B45F-681D-464B-953E-EA7E58BD1D60}" destId="{32B39441-552A-D84D-A12E-BB0616BBFA20}" srcOrd="7" destOrd="0" presId="urn:microsoft.com/office/officeart/2005/8/layout/chevron1"/>
    <dgm:cxn modelId="{364111F6-C215-2942-86B8-79670BB279CF}" type="presParOf" srcId="{6DC1B45F-681D-464B-953E-EA7E58BD1D60}" destId="{BB438C89-819A-9045-BF2A-C05ECAC769D8}" srcOrd="8" destOrd="0" presId="urn:microsoft.com/office/officeart/2005/8/layout/chevron1"/>
    <dgm:cxn modelId="{8BBB99E7-F513-2A4C-B1BD-D806EEC18287}" type="presParOf" srcId="{6DC1B45F-681D-464B-953E-EA7E58BD1D60}" destId="{DE2E9FF7-2BEB-A24F-A21A-00B10E86E2AB}" srcOrd="9" destOrd="0" presId="urn:microsoft.com/office/officeart/2005/8/layout/chevron1"/>
    <dgm:cxn modelId="{60DF10D6-DF37-C541-AE0A-819252C3AEE5}" type="presParOf" srcId="{6DC1B45F-681D-464B-953E-EA7E58BD1D60}" destId="{13A1FB64-A7B4-C643-89D8-47202CCC493D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DE8A3C93-7DFA-5C4D-ACD0-E102AAFE0F7B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884AD2C-B893-0442-BE0D-9E647FF943BD}">
      <dgm:prSet phldrT="[Tekst]" custT="1"/>
      <dgm:spPr/>
      <dgm:t>
        <a:bodyPr/>
        <a:lstStyle/>
        <a:p>
          <a:r>
            <a:rPr lang="nb-NO" sz="1000" b="1"/>
            <a:t>Målgrupper</a:t>
          </a:r>
        </a:p>
      </dgm:t>
    </dgm:pt>
    <dgm:pt modelId="{D5B1167E-2090-064B-9E85-E0C4BD027FA5}" type="parTrans" cxnId="{D136A83B-CE70-0E41-A015-219B1E9DC7E6}">
      <dgm:prSet/>
      <dgm:spPr/>
      <dgm:t>
        <a:bodyPr/>
        <a:lstStyle/>
        <a:p>
          <a:endParaRPr lang="nb-NO"/>
        </a:p>
      </dgm:t>
    </dgm:pt>
    <dgm:pt modelId="{3682796E-A6D6-8E47-B273-500AA17283CF}" type="sibTrans" cxnId="{D136A83B-CE70-0E41-A015-219B1E9DC7E6}">
      <dgm:prSet/>
      <dgm:spPr/>
      <dgm:t>
        <a:bodyPr/>
        <a:lstStyle/>
        <a:p>
          <a:endParaRPr lang="nb-NO"/>
        </a:p>
      </dgm:t>
    </dgm:pt>
    <dgm:pt modelId="{33A10C64-0423-BC44-B1D6-DD3AB12D0BB5}">
      <dgm:prSet phldrT="[Tekst]" custT="1"/>
      <dgm:spPr/>
      <dgm:t>
        <a:bodyPr/>
        <a:lstStyle/>
        <a:p>
          <a:r>
            <a:rPr lang="nb-NO" sz="1200" b="1"/>
            <a:t>Metoder</a:t>
          </a:r>
        </a:p>
      </dgm:t>
    </dgm:pt>
    <dgm:pt modelId="{9C01E7A3-5511-8E45-80E8-86CA5AF02793}" type="parTrans" cxnId="{7B7ECED4-10A6-8941-8A71-69957A9B2B7D}">
      <dgm:prSet/>
      <dgm:spPr/>
      <dgm:t>
        <a:bodyPr/>
        <a:lstStyle/>
        <a:p>
          <a:endParaRPr lang="nb-NO"/>
        </a:p>
      </dgm:t>
    </dgm:pt>
    <dgm:pt modelId="{D77C94C1-616A-3C4B-9FD3-8F8DC5C07C77}" type="sibTrans" cxnId="{7B7ECED4-10A6-8941-8A71-69957A9B2B7D}">
      <dgm:prSet/>
      <dgm:spPr/>
      <dgm:t>
        <a:bodyPr/>
        <a:lstStyle/>
        <a:p>
          <a:endParaRPr lang="nb-NO"/>
        </a:p>
      </dgm:t>
    </dgm:pt>
    <dgm:pt modelId="{5AA379FB-5647-0B44-92A6-BD0A9822F2CC}">
      <dgm:prSet phldrT="[Tekst]" custT="1"/>
      <dgm:spPr/>
      <dgm:t>
        <a:bodyPr/>
        <a:lstStyle/>
        <a:p>
          <a:r>
            <a:rPr lang="nb-NO" sz="1200" b="1"/>
            <a:t>Visjon</a:t>
          </a:r>
        </a:p>
      </dgm:t>
    </dgm:pt>
    <dgm:pt modelId="{B90742F3-9731-F545-B206-B0284C18395B}" type="parTrans" cxnId="{484ED37B-5908-3249-88CD-58B7D9625FDA}">
      <dgm:prSet/>
      <dgm:spPr/>
      <dgm:t>
        <a:bodyPr/>
        <a:lstStyle/>
        <a:p>
          <a:endParaRPr lang="nb-NO"/>
        </a:p>
      </dgm:t>
    </dgm:pt>
    <dgm:pt modelId="{9DE5AB89-E148-A646-90B7-E59E37B2A7CF}" type="sibTrans" cxnId="{484ED37B-5908-3249-88CD-58B7D9625FDA}">
      <dgm:prSet/>
      <dgm:spPr/>
      <dgm:t>
        <a:bodyPr/>
        <a:lstStyle/>
        <a:p>
          <a:endParaRPr lang="nb-NO"/>
        </a:p>
      </dgm:t>
    </dgm:pt>
    <dgm:pt modelId="{D8FE7FF8-175C-FB47-A1A7-415376E40F9C}">
      <dgm:prSet custT="1"/>
      <dgm:spPr/>
      <dgm:t>
        <a:bodyPr/>
        <a:lstStyle/>
        <a:p>
          <a:r>
            <a:rPr lang="nb-NO" sz="1200" b="1"/>
            <a:t>Verdier</a:t>
          </a:r>
        </a:p>
      </dgm:t>
    </dgm:pt>
    <dgm:pt modelId="{B97825C2-4448-7E46-AB40-C070E17B6C18}" type="parTrans" cxnId="{D62D5BA5-8A44-A044-894B-D48C69EEB775}">
      <dgm:prSet/>
      <dgm:spPr/>
      <dgm:t>
        <a:bodyPr/>
        <a:lstStyle/>
        <a:p>
          <a:endParaRPr lang="nb-NO"/>
        </a:p>
      </dgm:t>
    </dgm:pt>
    <dgm:pt modelId="{53E94F6B-B1B4-7542-909C-2ADEDDB91E03}" type="sibTrans" cxnId="{D62D5BA5-8A44-A044-894B-D48C69EEB775}">
      <dgm:prSet/>
      <dgm:spPr/>
      <dgm:t>
        <a:bodyPr/>
        <a:lstStyle/>
        <a:p>
          <a:endParaRPr lang="nb-NO"/>
        </a:p>
      </dgm:t>
    </dgm:pt>
    <dgm:pt modelId="{9198EC23-7740-E24D-BED7-C11960B0A3C8}">
      <dgm:prSet phldrT="[Tekst]" custT="1"/>
      <dgm:spPr/>
      <dgm:t>
        <a:bodyPr/>
        <a:lstStyle/>
        <a:p>
          <a:r>
            <a:rPr lang="nb-NO" sz="1200" b="1"/>
            <a:t>Aktører</a:t>
          </a:r>
        </a:p>
      </dgm:t>
    </dgm:pt>
    <dgm:pt modelId="{0B7AC716-FB43-1840-9FB4-A6FD4751DF19}" type="parTrans" cxnId="{D456D4B2-6FA8-2E45-9A84-BEBE031447D0}">
      <dgm:prSet/>
      <dgm:spPr/>
      <dgm:t>
        <a:bodyPr/>
        <a:lstStyle/>
        <a:p>
          <a:endParaRPr lang="nb-NO"/>
        </a:p>
      </dgm:t>
    </dgm:pt>
    <dgm:pt modelId="{1C027AFD-75D5-3D4F-94B2-52B1C20B93B9}" type="sibTrans" cxnId="{D456D4B2-6FA8-2E45-9A84-BEBE031447D0}">
      <dgm:prSet/>
      <dgm:spPr/>
      <dgm:t>
        <a:bodyPr/>
        <a:lstStyle/>
        <a:p>
          <a:endParaRPr lang="nb-NO"/>
        </a:p>
      </dgm:t>
    </dgm:pt>
    <dgm:pt modelId="{BDB279BE-A45A-344A-AACC-2E5992DC76A6}">
      <dgm:prSet phldrT="[Tekst]" custT="1"/>
      <dgm:spPr/>
      <dgm:t>
        <a:bodyPr/>
        <a:lstStyle/>
        <a:p>
          <a:r>
            <a:rPr lang="nb-NO" sz="1200" b="1"/>
            <a:t>Mål</a:t>
          </a:r>
        </a:p>
      </dgm:t>
    </dgm:pt>
    <dgm:pt modelId="{C42D1BCC-692D-5641-92DE-AFC791EFEEC1}" type="parTrans" cxnId="{9B30C13E-4E1C-1A46-BA37-F814CF5A26E2}">
      <dgm:prSet/>
      <dgm:spPr/>
      <dgm:t>
        <a:bodyPr/>
        <a:lstStyle/>
        <a:p>
          <a:endParaRPr lang="nb-NO"/>
        </a:p>
      </dgm:t>
    </dgm:pt>
    <dgm:pt modelId="{EEEEC1E9-8DC4-FC41-8761-F56107681A81}" type="sibTrans" cxnId="{9B30C13E-4E1C-1A46-BA37-F814CF5A26E2}">
      <dgm:prSet/>
      <dgm:spPr/>
      <dgm:t>
        <a:bodyPr/>
        <a:lstStyle/>
        <a:p>
          <a:endParaRPr lang="nb-NO"/>
        </a:p>
      </dgm:t>
    </dgm:pt>
    <dgm:pt modelId="{6DC1B45F-681D-464B-953E-EA7E58BD1D60}" type="pres">
      <dgm:prSet presAssocID="{DE8A3C93-7DFA-5C4D-ACD0-E102AAFE0F7B}" presName="Name0" presStyleCnt="0">
        <dgm:presLayoutVars>
          <dgm:dir/>
          <dgm:animLvl val="lvl"/>
          <dgm:resizeHandles val="exact"/>
        </dgm:presLayoutVars>
      </dgm:prSet>
      <dgm:spPr/>
    </dgm:pt>
    <dgm:pt modelId="{5422D953-0F2C-BA46-BC44-F66AF4EBCC99}" type="pres">
      <dgm:prSet presAssocID="{5AA379FB-5647-0B44-92A6-BD0A9822F2CC}" presName="parTxOnly" presStyleLbl="node1" presStyleIdx="0" presStyleCnt="6" custLinFactNeighborX="17728" custLinFactNeighborY="1527">
        <dgm:presLayoutVars>
          <dgm:chMax val="0"/>
          <dgm:chPref val="0"/>
          <dgm:bulletEnabled val="1"/>
        </dgm:presLayoutVars>
      </dgm:prSet>
      <dgm:spPr/>
    </dgm:pt>
    <dgm:pt modelId="{814EC2CE-DC59-754B-BF73-E14BAE4F8393}" type="pres">
      <dgm:prSet presAssocID="{9DE5AB89-E148-A646-90B7-E59E37B2A7CF}" presName="parTxOnlySpace" presStyleCnt="0"/>
      <dgm:spPr/>
    </dgm:pt>
    <dgm:pt modelId="{EC70621C-E0FE-C74D-98A9-C042451CB31D}" type="pres">
      <dgm:prSet presAssocID="{D8FE7FF8-175C-FB47-A1A7-415376E40F9C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63E77533-9779-5646-BFC8-6C75DBEA20E5}" type="pres">
      <dgm:prSet presAssocID="{53E94F6B-B1B4-7542-909C-2ADEDDB91E03}" presName="parTxOnlySpace" presStyleCnt="0"/>
      <dgm:spPr/>
    </dgm:pt>
    <dgm:pt modelId="{273FBBC8-B183-9C4C-A803-57841D41F46A}" type="pres">
      <dgm:prSet presAssocID="{E884AD2C-B893-0442-BE0D-9E647FF943BD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972F2B6-B7AB-2C45-8982-C3D4B1DBC4EC}" type="pres">
      <dgm:prSet presAssocID="{3682796E-A6D6-8E47-B273-500AA17283CF}" presName="parTxOnlySpace" presStyleCnt="0"/>
      <dgm:spPr/>
    </dgm:pt>
    <dgm:pt modelId="{3C967597-0620-0C4A-9867-76DC32F12B05}" type="pres">
      <dgm:prSet presAssocID="{33A10C64-0423-BC44-B1D6-DD3AB12D0BB5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2B39441-552A-D84D-A12E-BB0616BBFA20}" type="pres">
      <dgm:prSet presAssocID="{D77C94C1-616A-3C4B-9FD3-8F8DC5C07C77}" presName="parTxOnlySpace" presStyleCnt="0"/>
      <dgm:spPr/>
    </dgm:pt>
    <dgm:pt modelId="{BB438C89-819A-9045-BF2A-C05ECAC769D8}" type="pres">
      <dgm:prSet presAssocID="{9198EC23-7740-E24D-BED7-C11960B0A3C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DE2E9FF7-2BEB-A24F-A21A-00B10E86E2AB}" type="pres">
      <dgm:prSet presAssocID="{1C027AFD-75D5-3D4F-94B2-52B1C20B93B9}" presName="parTxOnlySpace" presStyleCnt="0"/>
      <dgm:spPr/>
    </dgm:pt>
    <dgm:pt modelId="{13A1FB64-A7B4-C643-89D8-47202CCC493D}" type="pres">
      <dgm:prSet presAssocID="{BDB279BE-A45A-344A-AACC-2E5992DC76A6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F9A1253A-2494-8A4F-ABF6-9E36E8D645A8}" type="presOf" srcId="{E884AD2C-B893-0442-BE0D-9E647FF943BD}" destId="{273FBBC8-B183-9C4C-A803-57841D41F46A}" srcOrd="0" destOrd="0" presId="urn:microsoft.com/office/officeart/2005/8/layout/chevron1"/>
    <dgm:cxn modelId="{D136A83B-CE70-0E41-A015-219B1E9DC7E6}" srcId="{DE8A3C93-7DFA-5C4D-ACD0-E102AAFE0F7B}" destId="{E884AD2C-B893-0442-BE0D-9E647FF943BD}" srcOrd="2" destOrd="0" parTransId="{D5B1167E-2090-064B-9E85-E0C4BD027FA5}" sibTransId="{3682796E-A6D6-8E47-B273-500AA17283CF}"/>
    <dgm:cxn modelId="{9B30C13E-4E1C-1A46-BA37-F814CF5A26E2}" srcId="{DE8A3C93-7DFA-5C4D-ACD0-E102AAFE0F7B}" destId="{BDB279BE-A45A-344A-AACC-2E5992DC76A6}" srcOrd="5" destOrd="0" parTransId="{C42D1BCC-692D-5641-92DE-AFC791EFEEC1}" sibTransId="{EEEEC1E9-8DC4-FC41-8761-F56107681A81}"/>
    <dgm:cxn modelId="{29C19C58-7BD1-AC44-A985-A2EEA92803DC}" type="presOf" srcId="{D8FE7FF8-175C-FB47-A1A7-415376E40F9C}" destId="{EC70621C-E0FE-C74D-98A9-C042451CB31D}" srcOrd="0" destOrd="0" presId="urn:microsoft.com/office/officeart/2005/8/layout/chevron1"/>
    <dgm:cxn modelId="{484ED37B-5908-3249-88CD-58B7D9625FDA}" srcId="{DE8A3C93-7DFA-5C4D-ACD0-E102AAFE0F7B}" destId="{5AA379FB-5647-0B44-92A6-BD0A9822F2CC}" srcOrd="0" destOrd="0" parTransId="{B90742F3-9731-F545-B206-B0284C18395B}" sibTransId="{9DE5AB89-E148-A646-90B7-E59E37B2A7CF}"/>
    <dgm:cxn modelId="{D62D5BA5-8A44-A044-894B-D48C69EEB775}" srcId="{DE8A3C93-7DFA-5C4D-ACD0-E102AAFE0F7B}" destId="{D8FE7FF8-175C-FB47-A1A7-415376E40F9C}" srcOrd="1" destOrd="0" parTransId="{B97825C2-4448-7E46-AB40-C070E17B6C18}" sibTransId="{53E94F6B-B1B4-7542-909C-2ADEDDB91E03}"/>
    <dgm:cxn modelId="{EA551FB0-8739-8940-A7F9-A59B825EE802}" type="presOf" srcId="{BDB279BE-A45A-344A-AACC-2E5992DC76A6}" destId="{13A1FB64-A7B4-C643-89D8-47202CCC493D}" srcOrd="0" destOrd="0" presId="urn:microsoft.com/office/officeart/2005/8/layout/chevron1"/>
    <dgm:cxn modelId="{4F6D46B2-8B67-294E-BB61-CAF26727DDFB}" type="presOf" srcId="{DE8A3C93-7DFA-5C4D-ACD0-E102AAFE0F7B}" destId="{6DC1B45F-681D-464B-953E-EA7E58BD1D60}" srcOrd="0" destOrd="0" presId="urn:microsoft.com/office/officeart/2005/8/layout/chevron1"/>
    <dgm:cxn modelId="{D456D4B2-6FA8-2E45-9A84-BEBE031447D0}" srcId="{DE8A3C93-7DFA-5C4D-ACD0-E102AAFE0F7B}" destId="{9198EC23-7740-E24D-BED7-C11960B0A3C8}" srcOrd="4" destOrd="0" parTransId="{0B7AC716-FB43-1840-9FB4-A6FD4751DF19}" sibTransId="{1C027AFD-75D5-3D4F-94B2-52B1C20B93B9}"/>
    <dgm:cxn modelId="{7FD2EEB3-702D-6340-8EA8-BAC4943B4EB9}" type="presOf" srcId="{33A10C64-0423-BC44-B1D6-DD3AB12D0BB5}" destId="{3C967597-0620-0C4A-9867-76DC32F12B05}" srcOrd="0" destOrd="0" presId="urn:microsoft.com/office/officeart/2005/8/layout/chevron1"/>
    <dgm:cxn modelId="{7B7ECED4-10A6-8941-8A71-69957A9B2B7D}" srcId="{DE8A3C93-7DFA-5C4D-ACD0-E102AAFE0F7B}" destId="{33A10C64-0423-BC44-B1D6-DD3AB12D0BB5}" srcOrd="3" destOrd="0" parTransId="{9C01E7A3-5511-8E45-80E8-86CA5AF02793}" sibTransId="{D77C94C1-616A-3C4B-9FD3-8F8DC5C07C77}"/>
    <dgm:cxn modelId="{1CEAF2E5-249E-864D-BFDF-D83D99A0E728}" type="presOf" srcId="{5AA379FB-5647-0B44-92A6-BD0A9822F2CC}" destId="{5422D953-0F2C-BA46-BC44-F66AF4EBCC99}" srcOrd="0" destOrd="0" presId="urn:microsoft.com/office/officeart/2005/8/layout/chevron1"/>
    <dgm:cxn modelId="{5251FAE6-2190-194A-B914-1D474B2EA64F}" type="presOf" srcId="{9198EC23-7740-E24D-BED7-C11960B0A3C8}" destId="{BB438C89-819A-9045-BF2A-C05ECAC769D8}" srcOrd="0" destOrd="0" presId="urn:microsoft.com/office/officeart/2005/8/layout/chevron1"/>
    <dgm:cxn modelId="{AFE45F28-4EA4-B142-AB59-71357D3718BC}" type="presParOf" srcId="{6DC1B45F-681D-464B-953E-EA7E58BD1D60}" destId="{5422D953-0F2C-BA46-BC44-F66AF4EBCC99}" srcOrd="0" destOrd="0" presId="urn:microsoft.com/office/officeart/2005/8/layout/chevron1"/>
    <dgm:cxn modelId="{0245D23E-1BDA-8340-A44A-FF56FB2467DB}" type="presParOf" srcId="{6DC1B45F-681D-464B-953E-EA7E58BD1D60}" destId="{814EC2CE-DC59-754B-BF73-E14BAE4F8393}" srcOrd="1" destOrd="0" presId="urn:microsoft.com/office/officeart/2005/8/layout/chevron1"/>
    <dgm:cxn modelId="{1BA5BBA3-B59C-A642-B43A-DF455186B7DB}" type="presParOf" srcId="{6DC1B45F-681D-464B-953E-EA7E58BD1D60}" destId="{EC70621C-E0FE-C74D-98A9-C042451CB31D}" srcOrd="2" destOrd="0" presId="urn:microsoft.com/office/officeart/2005/8/layout/chevron1"/>
    <dgm:cxn modelId="{AA022E3E-A07C-3C48-98EC-B4C6C61C7588}" type="presParOf" srcId="{6DC1B45F-681D-464B-953E-EA7E58BD1D60}" destId="{63E77533-9779-5646-BFC8-6C75DBEA20E5}" srcOrd="3" destOrd="0" presId="urn:microsoft.com/office/officeart/2005/8/layout/chevron1"/>
    <dgm:cxn modelId="{D06B1786-5C80-9B47-90BF-F007A030E419}" type="presParOf" srcId="{6DC1B45F-681D-464B-953E-EA7E58BD1D60}" destId="{273FBBC8-B183-9C4C-A803-57841D41F46A}" srcOrd="4" destOrd="0" presId="urn:microsoft.com/office/officeart/2005/8/layout/chevron1"/>
    <dgm:cxn modelId="{6B646AF9-0B94-E742-ACDA-E0FC93A386C3}" type="presParOf" srcId="{6DC1B45F-681D-464B-953E-EA7E58BD1D60}" destId="{9972F2B6-B7AB-2C45-8982-C3D4B1DBC4EC}" srcOrd="5" destOrd="0" presId="urn:microsoft.com/office/officeart/2005/8/layout/chevron1"/>
    <dgm:cxn modelId="{EC6BACE9-C86C-A34C-B0B1-A1BB1D64EA34}" type="presParOf" srcId="{6DC1B45F-681D-464B-953E-EA7E58BD1D60}" destId="{3C967597-0620-0C4A-9867-76DC32F12B05}" srcOrd="6" destOrd="0" presId="urn:microsoft.com/office/officeart/2005/8/layout/chevron1"/>
    <dgm:cxn modelId="{033B3872-D015-1E47-9F24-7BA69C6F76B4}" type="presParOf" srcId="{6DC1B45F-681D-464B-953E-EA7E58BD1D60}" destId="{32B39441-552A-D84D-A12E-BB0616BBFA20}" srcOrd="7" destOrd="0" presId="urn:microsoft.com/office/officeart/2005/8/layout/chevron1"/>
    <dgm:cxn modelId="{B01DE887-65E9-6B48-AED0-1EC68DAB7E2B}" type="presParOf" srcId="{6DC1B45F-681D-464B-953E-EA7E58BD1D60}" destId="{BB438C89-819A-9045-BF2A-C05ECAC769D8}" srcOrd="8" destOrd="0" presId="urn:microsoft.com/office/officeart/2005/8/layout/chevron1"/>
    <dgm:cxn modelId="{183F4794-C0A7-954A-8044-8AC392A1CD2F}" type="presParOf" srcId="{6DC1B45F-681D-464B-953E-EA7E58BD1D60}" destId="{DE2E9FF7-2BEB-A24F-A21A-00B10E86E2AB}" srcOrd="9" destOrd="0" presId="urn:microsoft.com/office/officeart/2005/8/layout/chevron1"/>
    <dgm:cxn modelId="{8C6710C3-FC13-8947-B3FB-F6495B5351E1}" type="presParOf" srcId="{6DC1B45F-681D-464B-953E-EA7E58BD1D60}" destId="{13A1FB64-A7B4-C643-89D8-47202CCC493D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DE8A3C93-7DFA-5C4D-ACD0-E102AAFE0F7B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884AD2C-B893-0442-BE0D-9E647FF943BD}">
      <dgm:prSet phldrT="[Tekst]" custT="1"/>
      <dgm:spPr/>
      <dgm:t>
        <a:bodyPr/>
        <a:lstStyle/>
        <a:p>
          <a:r>
            <a:rPr lang="nb-NO" sz="1000" b="1"/>
            <a:t>Målgrupper</a:t>
          </a:r>
        </a:p>
      </dgm:t>
    </dgm:pt>
    <dgm:pt modelId="{D5B1167E-2090-064B-9E85-E0C4BD027FA5}" type="parTrans" cxnId="{D136A83B-CE70-0E41-A015-219B1E9DC7E6}">
      <dgm:prSet/>
      <dgm:spPr/>
      <dgm:t>
        <a:bodyPr/>
        <a:lstStyle/>
        <a:p>
          <a:endParaRPr lang="nb-NO"/>
        </a:p>
      </dgm:t>
    </dgm:pt>
    <dgm:pt modelId="{3682796E-A6D6-8E47-B273-500AA17283CF}" type="sibTrans" cxnId="{D136A83B-CE70-0E41-A015-219B1E9DC7E6}">
      <dgm:prSet/>
      <dgm:spPr/>
      <dgm:t>
        <a:bodyPr/>
        <a:lstStyle/>
        <a:p>
          <a:endParaRPr lang="nb-NO"/>
        </a:p>
      </dgm:t>
    </dgm:pt>
    <dgm:pt modelId="{33A10C64-0423-BC44-B1D6-DD3AB12D0BB5}">
      <dgm:prSet phldrT="[Tekst]" custT="1"/>
      <dgm:spPr/>
      <dgm:t>
        <a:bodyPr/>
        <a:lstStyle/>
        <a:p>
          <a:r>
            <a:rPr lang="nb-NO" sz="1200" b="1"/>
            <a:t>Metoder</a:t>
          </a:r>
        </a:p>
      </dgm:t>
    </dgm:pt>
    <dgm:pt modelId="{9C01E7A3-5511-8E45-80E8-86CA5AF02793}" type="parTrans" cxnId="{7B7ECED4-10A6-8941-8A71-69957A9B2B7D}">
      <dgm:prSet/>
      <dgm:spPr/>
      <dgm:t>
        <a:bodyPr/>
        <a:lstStyle/>
        <a:p>
          <a:endParaRPr lang="nb-NO"/>
        </a:p>
      </dgm:t>
    </dgm:pt>
    <dgm:pt modelId="{D77C94C1-616A-3C4B-9FD3-8F8DC5C07C77}" type="sibTrans" cxnId="{7B7ECED4-10A6-8941-8A71-69957A9B2B7D}">
      <dgm:prSet/>
      <dgm:spPr/>
      <dgm:t>
        <a:bodyPr/>
        <a:lstStyle/>
        <a:p>
          <a:endParaRPr lang="nb-NO"/>
        </a:p>
      </dgm:t>
    </dgm:pt>
    <dgm:pt modelId="{5AA379FB-5647-0B44-92A6-BD0A9822F2CC}">
      <dgm:prSet phldrT="[Tekst]" custT="1"/>
      <dgm:spPr/>
      <dgm:t>
        <a:bodyPr/>
        <a:lstStyle/>
        <a:p>
          <a:r>
            <a:rPr lang="nb-NO" sz="1200" b="1"/>
            <a:t>Visjon</a:t>
          </a:r>
        </a:p>
      </dgm:t>
    </dgm:pt>
    <dgm:pt modelId="{B90742F3-9731-F545-B206-B0284C18395B}" type="parTrans" cxnId="{484ED37B-5908-3249-88CD-58B7D9625FDA}">
      <dgm:prSet/>
      <dgm:spPr/>
      <dgm:t>
        <a:bodyPr/>
        <a:lstStyle/>
        <a:p>
          <a:endParaRPr lang="nb-NO"/>
        </a:p>
      </dgm:t>
    </dgm:pt>
    <dgm:pt modelId="{9DE5AB89-E148-A646-90B7-E59E37B2A7CF}" type="sibTrans" cxnId="{484ED37B-5908-3249-88CD-58B7D9625FDA}">
      <dgm:prSet/>
      <dgm:spPr/>
      <dgm:t>
        <a:bodyPr/>
        <a:lstStyle/>
        <a:p>
          <a:endParaRPr lang="nb-NO"/>
        </a:p>
      </dgm:t>
    </dgm:pt>
    <dgm:pt modelId="{D8FE7FF8-175C-FB47-A1A7-415376E40F9C}">
      <dgm:prSet custT="1"/>
      <dgm:spPr/>
      <dgm:t>
        <a:bodyPr/>
        <a:lstStyle/>
        <a:p>
          <a:r>
            <a:rPr lang="nb-NO" sz="1200" b="1"/>
            <a:t>Verdier</a:t>
          </a:r>
        </a:p>
      </dgm:t>
    </dgm:pt>
    <dgm:pt modelId="{B97825C2-4448-7E46-AB40-C070E17B6C18}" type="parTrans" cxnId="{D62D5BA5-8A44-A044-894B-D48C69EEB775}">
      <dgm:prSet/>
      <dgm:spPr/>
      <dgm:t>
        <a:bodyPr/>
        <a:lstStyle/>
        <a:p>
          <a:endParaRPr lang="nb-NO"/>
        </a:p>
      </dgm:t>
    </dgm:pt>
    <dgm:pt modelId="{53E94F6B-B1B4-7542-909C-2ADEDDB91E03}" type="sibTrans" cxnId="{D62D5BA5-8A44-A044-894B-D48C69EEB775}">
      <dgm:prSet/>
      <dgm:spPr/>
      <dgm:t>
        <a:bodyPr/>
        <a:lstStyle/>
        <a:p>
          <a:endParaRPr lang="nb-NO"/>
        </a:p>
      </dgm:t>
    </dgm:pt>
    <dgm:pt modelId="{9198EC23-7740-E24D-BED7-C11960B0A3C8}">
      <dgm:prSet phldrT="[Tekst]" custT="1"/>
      <dgm:spPr/>
      <dgm:t>
        <a:bodyPr/>
        <a:lstStyle/>
        <a:p>
          <a:r>
            <a:rPr lang="nb-NO" sz="1200" b="1"/>
            <a:t>Aktører</a:t>
          </a:r>
        </a:p>
      </dgm:t>
    </dgm:pt>
    <dgm:pt modelId="{0B7AC716-FB43-1840-9FB4-A6FD4751DF19}" type="parTrans" cxnId="{D456D4B2-6FA8-2E45-9A84-BEBE031447D0}">
      <dgm:prSet/>
      <dgm:spPr/>
      <dgm:t>
        <a:bodyPr/>
        <a:lstStyle/>
        <a:p>
          <a:endParaRPr lang="nb-NO"/>
        </a:p>
      </dgm:t>
    </dgm:pt>
    <dgm:pt modelId="{1C027AFD-75D5-3D4F-94B2-52B1C20B93B9}" type="sibTrans" cxnId="{D456D4B2-6FA8-2E45-9A84-BEBE031447D0}">
      <dgm:prSet/>
      <dgm:spPr/>
      <dgm:t>
        <a:bodyPr/>
        <a:lstStyle/>
        <a:p>
          <a:endParaRPr lang="nb-NO"/>
        </a:p>
      </dgm:t>
    </dgm:pt>
    <dgm:pt modelId="{BDB279BE-A45A-344A-AACC-2E5992DC76A6}">
      <dgm:prSet phldrT="[Tekst]" custT="1"/>
      <dgm:spPr/>
      <dgm:t>
        <a:bodyPr/>
        <a:lstStyle/>
        <a:p>
          <a:r>
            <a:rPr lang="nb-NO" sz="1200" b="1"/>
            <a:t>Mål</a:t>
          </a:r>
        </a:p>
      </dgm:t>
    </dgm:pt>
    <dgm:pt modelId="{C42D1BCC-692D-5641-92DE-AFC791EFEEC1}" type="parTrans" cxnId="{9B30C13E-4E1C-1A46-BA37-F814CF5A26E2}">
      <dgm:prSet/>
      <dgm:spPr/>
      <dgm:t>
        <a:bodyPr/>
        <a:lstStyle/>
        <a:p>
          <a:endParaRPr lang="nb-NO"/>
        </a:p>
      </dgm:t>
    </dgm:pt>
    <dgm:pt modelId="{EEEEC1E9-8DC4-FC41-8761-F56107681A81}" type="sibTrans" cxnId="{9B30C13E-4E1C-1A46-BA37-F814CF5A26E2}">
      <dgm:prSet/>
      <dgm:spPr/>
      <dgm:t>
        <a:bodyPr/>
        <a:lstStyle/>
        <a:p>
          <a:endParaRPr lang="nb-NO"/>
        </a:p>
      </dgm:t>
    </dgm:pt>
    <dgm:pt modelId="{6DC1B45F-681D-464B-953E-EA7E58BD1D60}" type="pres">
      <dgm:prSet presAssocID="{DE8A3C93-7DFA-5C4D-ACD0-E102AAFE0F7B}" presName="Name0" presStyleCnt="0">
        <dgm:presLayoutVars>
          <dgm:dir/>
          <dgm:animLvl val="lvl"/>
          <dgm:resizeHandles val="exact"/>
        </dgm:presLayoutVars>
      </dgm:prSet>
      <dgm:spPr/>
    </dgm:pt>
    <dgm:pt modelId="{5422D953-0F2C-BA46-BC44-F66AF4EBCC99}" type="pres">
      <dgm:prSet presAssocID="{5AA379FB-5647-0B44-92A6-BD0A9822F2CC}" presName="parTxOnly" presStyleLbl="node1" presStyleIdx="0" presStyleCnt="6" custLinFactNeighborX="17728" custLinFactNeighborY="1527">
        <dgm:presLayoutVars>
          <dgm:chMax val="0"/>
          <dgm:chPref val="0"/>
          <dgm:bulletEnabled val="1"/>
        </dgm:presLayoutVars>
      </dgm:prSet>
      <dgm:spPr/>
    </dgm:pt>
    <dgm:pt modelId="{814EC2CE-DC59-754B-BF73-E14BAE4F8393}" type="pres">
      <dgm:prSet presAssocID="{9DE5AB89-E148-A646-90B7-E59E37B2A7CF}" presName="parTxOnlySpace" presStyleCnt="0"/>
      <dgm:spPr/>
    </dgm:pt>
    <dgm:pt modelId="{EC70621C-E0FE-C74D-98A9-C042451CB31D}" type="pres">
      <dgm:prSet presAssocID="{D8FE7FF8-175C-FB47-A1A7-415376E40F9C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63E77533-9779-5646-BFC8-6C75DBEA20E5}" type="pres">
      <dgm:prSet presAssocID="{53E94F6B-B1B4-7542-909C-2ADEDDB91E03}" presName="parTxOnlySpace" presStyleCnt="0"/>
      <dgm:spPr/>
    </dgm:pt>
    <dgm:pt modelId="{273FBBC8-B183-9C4C-A803-57841D41F46A}" type="pres">
      <dgm:prSet presAssocID="{E884AD2C-B893-0442-BE0D-9E647FF943BD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972F2B6-B7AB-2C45-8982-C3D4B1DBC4EC}" type="pres">
      <dgm:prSet presAssocID="{3682796E-A6D6-8E47-B273-500AA17283CF}" presName="parTxOnlySpace" presStyleCnt="0"/>
      <dgm:spPr/>
    </dgm:pt>
    <dgm:pt modelId="{3C967597-0620-0C4A-9867-76DC32F12B05}" type="pres">
      <dgm:prSet presAssocID="{33A10C64-0423-BC44-B1D6-DD3AB12D0BB5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2B39441-552A-D84D-A12E-BB0616BBFA20}" type="pres">
      <dgm:prSet presAssocID="{D77C94C1-616A-3C4B-9FD3-8F8DC5C07C77}" presName="parTxOnlySpace" presStyleCnt="0"/>
      <dgm:spPr/>
    </dgm:pt>
    <dgm:pt modelId="{BB438C89-819A-9045-BF2A-C05ECAC769D8}" type="pres">
      <dgm:prSet presAssocID="{9198EC23-7740-E24D-BED7-C11960B0A3C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DE2E9FF7-2BEB-A24F-A21A-00B10E86E2AB}" type="pres">
      <dgm:prSet presAssocID="{1C027AFD-75D5-3D4F-94B2-52B1C20B93B9}" presName="parTxOnlySpace" presStyleCnt="0"/>
      <dgm:spPr/>
    </dgm:pt>
    <dgm:pt modelId="{13A1FB64-A7B4-C643-89D8-47202CCC493D}" type="pres">
      <dgm:prSet presAssocID="{BDB279BE-A45A-344A-AACC-2E5992DC76A6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FA628715-A344-F242-BDDB-4FD62301FC2F}" type="presOf" srcId="{D8FE7FF8-175C-FB47-A1A7-415376E40F9C}" destId="{EC70621C-E0FE-C74D-98A9-C042451CB31D}" srcOrd="0" destOrd="0" presId="urn:microsoft.com/office/officeart/2005/8/layout/chevron1"/>
    <dgm:cxn modelId="{D136A83B-CE70-0E41-A015-219B1E9DC7E6}" srcId="{DE8A3C93-7DFA-5C4D-ACD0-E102AAFE0F7B}" destId="{E884AD2C-B893-0442-BE0D-9E647FF943BD}" srcOrd="2" destOrd="0" parTransId="{D5B1167E-2090-064B-9E85-E0C4BD027FA5}" sibTransId="{3682796E-A6D6-8E47-B273-500AA17283CF}"/>
    <dgm:cxn modelId="{9B30C13E-4E1C-1A46-BA37-F814CF5A26E2}" srcId="{DE8A3C93-7DFA-5C4D-ACD0-E102AAFE0F7B}" destId="{BDB279BE-A45A-344A-AACC-2E5992DC76A6}" srcOrd="5" destOrd="0" parTransId="{C42D1BCC-692D-5641-92DE-AFC791EFEEC1}" sibTransId="{EEEEC1E9-8DC4-FC41-8761-F56107681A81}"/>
    <dgm:cxn modelId="{9DF3343F-CB45-8442-9FC5-06DE84806CBD}" type="presOf" srcId="{5AA379FB-5647-0B44-92A6-BD0A9822F2CC}" destId="{5422D953-0F2C-BA46-BC44-F66AF4EBCC99}" srcOrd="0" destOrd="0" presId="urn:microsoft.com/office/officeart/2005/8/layout/chevron1"/>
    <dgm:cxn modelId="{484ED37B-5908-3249-88CD-58B7D9625FDA}" srcId="{DE8A3C93-7DFA-5C4D-ACD0-E102AAFE0F7B}" destId="{5AA379FB-5647-0B44-92A6-BD0A9822F2CC}" srcOrd="0" destOrd="0" parTransId="{B90742F3-9731-F545-B206-B0284C18395B}" sibTransId="{9DE5AB89-E148-A646-90B7-E59E37B2A7CF}"/>
    <dgm:cxn modelId="{C0C5A185-00B9-D642-BB6E-9F265E285555}" type="presOf" srcId="{9198EC23-7740-E24D-BED7-C11960B0A3C8}" destId="{BB438C89-819A-9045-BF2A-C05ECAC769D8}" srcOrd="0" destOrd="0" presId="urn:microsoft.com/office/officeart/2005/8/layout/chevron1"/>
    <dgm:cxn modelId="{5485429D-22DC-1641-9740-062E380E6187}" type="presOf" srcId="{BDB279BE-A45A-344A-AACC-2E5992DC76A6}" destId="{13A1FB64-A7B4-C643-89D8-47202CCC493D}" srcOrd="0" destOrd="0" presId="urn:microsoft.com/office/officeart/2005/8/layout/chevron1"/>
    <dgm:cxn modelId="{A1E8FFA1-DB59-C443-B1BF-55D4713ED9E6}" type="presOf" srcId="{E884AD2C-B893-0442-BE0D-9E647FF943BD}" destId="{273FBBC8-B183-9C4C-A803-57841D41F46A}" srcOrd="0" destOrd="0" presId="urn:microsoft.com/office/officeart/2005/8/layout/chevron1"/>
    <dgm:cxn modelId="{AB0B1EA3-64F8-F548-8C34-AAAF2A746654}" type="presOf" srcId="{33A10C64-0423-BC44-B1D6-DD3AB12D0BB5}" destId="{3C967597-0620-0C4A-9867-76DC32F12B05}" srcOrd="0" destOrd="0" presId="urn:microsoft.com/office/officeart/2005/8/layout/chevron1"/>
    <dgm:cxn modelId="{D62D5BA5-8A44-A044-894B-D48C69EEB775}" srcId="{DE8A3C93-7DFA-5C4D-ACD0-E102AAFE0F7B}" destId="{D8FE7FF8-175C-FB47-A1A7-415376E40F9C}" srcOrd="1" destOrd="0" parTransId="{B97825C2-4448-7E46-AB40-C070E17B6C18}" sibTransId="{53E94F6B-B1B4-7542-909C-2ADEDDB91E03}"/>
    <dgm:cxn modelId="{D456D4B2-6FA8-2E45-9A84-BEBE031447D0}" srcId="{DE8A3C93-7DFA-5C4D-ACD0-E102AAFE0F7B}" destId="{9198EC23-7740-E24D-BED7-C11960B0A3C8}" srcOrd="4" destOrd="0" parTransId="{0B7AC716-FB43-1840-9FB4-A6FD4751DF19}" sibTransId="{1C027AFD-75D5-3D4F-94B2-52B1C20B93B9}"/>
    <dgm:cxn modelId="{BBEC45CF-754F-1741-9D4D-F0792FD099A8}" type="presOf" srcId="{DE8A3C93-7DFA-5C4D-ACD0-E102AAFE0F7B}" destId="{6DC1B45F-681D-464B-953E-EA7E58BD1D60}" srcOrd="0" destOrd="0" presId="urn:microsoft.com/office/officeart/2005/8/layout/chevron1"/>
    <dgm:cxn modelId="{7B7ECED4-10A6-8941-8A71-69957A9B2B7D}" srcId="{DE8A3C93-7DFA-5C4D-ACD0-E102AAFE0F7B}" destId="{33A10C64-0423-BC44-B1D6-DD3AB12D0BB5}" srcOrd="3" destOrd="0" parTransId="{9C01E7A3-5511-8E45-80E8-86CA5AF02793}" sibTransId="{D77C94C1-616A-3C4B-9FD3-8F8DC5C07C77}"/>
    <dgm:cxn modelId="{2B0D6355-873B-5A48-980C-5B2727DC5A87}" type="presParOf" srcId="{6DC1B45F-681D-464B-953E-EA7E58BD1D60}" destId="{5422D953-0F2C-BA46-BC44-F66AF4EBCC99}" srcOrd="0" destOrd="0" presId="urn:microsoft.com/office/officeart/2005/8/layout/chevron1"/>
    <dgm:cxn modelId="{A2178382-75BA-AC43-916B-E62E257B0237}" type="presParOf" srcId="{6DC1B45F-681D-464B-953E-EA7E58BD1D60}" destId="{814EC2CE-DC59-754B-BF73-E14BAE4F8393}" srcOrd="1" destOrd="0" presId="urn:microsoft.com/office/officeart/2005/8/layout/chevron1"/>
    <dgm:cxn modelId="{2A23A94C-DB88-104C-84D8-D530E366AD9A}" type="presParOf" srcId="{6DC1B45F-681D-464B-953E-EA7E58BD1D60}" destId="{EC70621C-E0FE-C74D-98A9-C042451CB31D}" srcOrd="2" destOrd="0" presId="urn:microsoft.com/office/officeart/2005/8/layout/chevron1"/>
    <dgm:cxn modelId="{B880D67F-8F71-9848-9253-58A982AC9B80}" type="presParOf" srcId="{6DC1B45F-681D-464B-953E-EA7E58BD1D60}" destId="{63E77533-9779-5646-BFC8-6C75DBEA20E5}" srcOrd="3" destOrd="0" presId="urn:microsoft.com/office/officeart/2005/8/layout/chevron1"/>
    <dgm:cxn modelId="{05B108EE-FFF3-E446-8D70-032D761C3400}" type="presParOf" srcId="{6DC1B45F-681D-464B-953E-EA7E58BD1D60}" destId="{273FBBC8-B183-9C4C-A803-57841D41F46A}" srcOrd="4" destOrd="0" presId="urn:microsoft.com/office/officeart/2005/8/layout/chevron1"/>
    <dgm:cxn modelId="{F5A25DDB-5945-6342-B59B-3682586001CF}" type="presParOf" srcId="{6DC1B45F-681D-464B-953E-EA7E58BD1D60}" destId="{9972F2B6-B7AB-2C45-8982-C3D4B1DBC4EC}" srcOrd="5" destOrd="0" presId="urn:microsoft.com/office/officeart/2005/8/layout/chevron1"/>
    <dgm:cxn modelId="{1DEC4660-0815-9945-944F-E43563D34752}" type="presParOf" srcId="{6DC1B45F-681D-464B-953E-EA7E58BD1D60}" destId="{3C967597-0620-0C4A-9867-76DC32F12B05}" srcOrd="6" destOrd="0" presId="urn:microsoft.com/office/officeart/2005/8/layout/chevron1"/>
    <dgm:cxn modelId="{AF269878-E9A3-3B40-89DB-EEA861923BEA}" type="presParOf" srcId="{6DC1B45F-681D-464B-953E-EA7E58BD1D60}" destId="{32B39441-552A-D84D-A12E-BB0616BBFA20}" srcOrd="7" destOrd="0" presId="urn:microsoft.com/office/officeart/2005/8/layout/chevron1"/>
    <dgm:cxn modelId="{102D3B10-D009-F94C-826E-CBE540385642}" type="presParOf" srcId="{6DC1B45F-681D-464B-953E-EA7E58BD1D60}" destId="{BB438C89-819A-9045-BF2A-C05ECAC769D8}" srcOrd="8" destOrd="0" presId="urn:microsoft.com/office/officeart/2005/8/layout/chevron1"/>
    <dgm:cxn modelId="{5BBFDBDF-E634-0349-8ED0-F626C126C2F5}" type="presParOf" srcId="{6DC1B45F-681D-464B-953E-EA7E58BD1D60}" destId="{DE2E9FF7-2BEB-A24F-A21A-00B10E86E2AB}" srcOrd="9" destOrd="0" presId="urn:microsoft.com/office/officeart/2005/8/layout/chevron1"/>
    <dgm:cxn modelId="{5EAEA1FC-C22D-4D47-B943-02C47A04E9D2}" type="presParOf" srcId="{6DC1B45F-681D-464B-953E-EA7E58BD1D60}" destId="{13A1FB64-A7B4-C643-89D8-47202CCC493D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DE8A3C93-7DFA-5C4D-ACD0-E102AAFE0F7B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884AD2C-B893-0442-BE0D-9E647FF943BD}">
      <dgm:prSet phldrT="[Tekst]" custT="1"/>
      <dgm:spPr/>
      <dgm:t>
        <a:bodyPr/>
        <a:lstStyle/>
        <a:p>
          <a:r>
            <a:rPr lang="nb-NO" sz="1000" b="1"/>
            <a:t>Målgrupper</a:t>
          </a:r>
        </a:p>
      </dgm:t>
    </dgm:pt>
    <dgm:pt modelId="{D5B1167E-2090-064B-9E85-E0C4BD027FA5}" type="parTrans" cxnId="{D136A83B-CE70-0E41-A015-219B1E9DC7E6}">
      <dgm:prSet/>
      <dgm:spPr/>
      <dgm:t>
        <a:bodyPr/>
        <a:lstStyle/>
        <a:p>
          <a:endParaRPr lang="nb-NO"/>
        </a:p>
      </dgm:t>
    </dgm:pt>
    <dgm:pt modelId="{3682796E-A6D6-8E47-B273-500AA17283CF}" type="sibTrans" cxnId="{D136A83B-CE70-0E41-A015-219B1E9DC7E6}">
      <dgm:prSet/>
      <dgm:spPr/>
      <dgm:t>
        <a:bodyPr/>
        <a:lstStyle/>
        <a:p>
          <a:endParaRPr lang="nb-NO"/>
        </a:p>
      </dgm:t>
    </dgm:pt>
    <dgm:pt modelId="{33A10C64-0423-BC44-B1D6-DD3AB12D0BB5}">
      <dgm:prSet phldrT="[Tekst]" custT="1"/>
      <dgm:spPr/>
      <dgm:t>
        <a:bodyPr/>
        <a:lstStyle/>
        <a:p>
          <a:r>
            <a:rPr lang="nb-NO" sz="1200" b="1"/>
            <a:t>Metoder</a:t>
          </a:r>
        </a:p>
      </dgm:t>
    </dgm:pt>
    <dgm:pt modelId="{9C01E7A3-5511-8E45-80E8-86CA5AF02793}" type="parTrans" cxnId="{7B7ECED4-10A6-8941-8A71-69957A9B2B7D}">
      <dgm:prSet/>
      <dgm:spPr/>
      <dgm:t>
        <a:bodyPr/>
        <a:lstStyle/>
        <a:p>
          <a:endParaRPr lang="nb-NO"/>
        </a:p>
      </dgm:t>
    </dgm:pt>
    <dgm:pt modelId="{D77C94C1-616A-3C4B-9FD3-8F8DC5C07C77}" type="sibTrans" cxnId="{7B7ECED4-10A6-8941-8A71-69957A9B2B7D}">
      <dgm:prSet/>
      <dgm:spPr/>
      <dgm:t>
        <a:bodyPr/>
        <a:lstStyle/>
        <a:p>
          <a:endParaRPr lang="nb-NO"/>
        </a:p>
      </dgm:t>
    </dgm:pt>
    <dgm:pt modelId="{5AA379FB-5647-0B44-92A6-BD0A9822F2CC}">
      <dgm:prSet phldrT="[Tekst]" custT="1"/>
      <dgm:spPr/>
      <dgm:t>
        <a:bodyPr/>
        <a:lstStyle/>
        <a:p>
          <a:r>
            <a:rPr lang="nb-NO" sz="1200" b="1"/>
            <a:t>Visjon</a:t>
          </a:r>
        </a:p>
      </dgm:t>
    </dgm:pt>
    <dgm:pt modelId="{B90742F3-9731-F545-B206-B0284C18395B}" type="parTrans" cxnId="{484ED37B-5908-3249-88CD-58B7D9625FDA}">
      <dgm:prSet/>
      <dgm:spPr/>
      <dgm:t>
        <a:bodyPr/>
        <a:lstStyle/>
        <a:p>
          <a:endParaRPr lang="nb-NO"/>
        </a:p>
      </dgm:t>
    </dgm:pt>
    <dgm:pt modelId="{9DE5AB89-E148-A646-90B7-E59E37B2A7CF}" type="sibTrans" cxnId="{484ED37B-5908-3249-88CD-58B7D9625FDA}">
      <dgm:prSet/>
      <dgm:spPr/>
      <dgm:t>
        <a:bodyPr/>
        <a:lstStyle/>
        <a:p>
          <a:endParaRPr lang="nb-NO"/>
        </a:p>
      </dgm:t>
    </dgm:pt>
    <dgm:pt modelId="{D8FE7FF8-175C-FB47-A1A7-415376E40F9C}">
      <dgm:prSet custT="1"/>
      <dgm:spPr/>
      <dgm:t>
        <a:bodyPr/>
        <a:lstStyle/>
        <a:p>
          <a:r>
            <a:rPr lang="nb-NO" sz="1200" b="1"/>
            <a:t>Verdier</a:t>
          </a:r>
        </a:p>
      </dgm:t>
    </dgm:pt>
    <dgm:pt modelId="{B97825C2-4448-7E46-AB40-C070E17B6C18}" type="parTrans" cxnId="{D62D5BA5-8A44-A044-894B-D48C69EEB775}">
      <dgm:prSet/>
      <dgm:spPr/>
      <dgm:t>
        <a:bodyPr/>
        <a:lstStyle/>
        <a:p>
          <a:endParaRPr lang="nb-NO"/>
        </a:p>
      </dgm:t>
    </dgm:pt>
    <dgm:pt modelId="{53E94F6B-B1B4-7542-909C-2ADEDDB91E03}" type="sibTrans" cxnId="{D62D5BA5-8A44-A044-894B-D48C69EEB775}">
      <dgm:prSet/>
      <dgm:spPr/>
      <dgm:t>
        <a:bodyPr/>
        <a:lstStyle/>
        <a:p>
          <a:endParaRPr lang="nb-NO"/>
        </a:p>
      </dgm:t>
    </dgm:pt>
    <dgm:pt modelId="{9198EC23-7740-E24D-BED7-C11960B0A3C8}">
      <dgm:prSet phldrT="[Tekst]" custT="1"/>
      <dgm:spPr/>
      <dgm:t>
        <a:bodyPr/>
        <a:lstStyle/>
        <a:p>
          <a:r>
            <a:rPr lang="nb-NO" sz="1200" b="1"/>
            <a:t>Aktører</a:t>
          </a:r>
        </a:p>
      </dgm:t>
    </dgm:pt>
    <dgm:pt modelId="{0B7AC716-FB43-1840-9FB4-A6FD4751DF19}" type="parTrans" cxnId="{D456D4B2-6FA8-2E45-9A84-BEBE031447D0}">
      <dgm:prSet/>
      <dgm:spPr/>
      <dgm:t>
        <a:bodyPr/>
        <a:lstStyle/>
        <a:p>
          <a:endParaRPr lang="nb-NO"/>
        </a:p>
      </dgm:t>
    </dgm:pt>
    <dgm:pt modelId="{1C027AFD-75D5-3D4F-94B2-52B1C20B93B9}" type="sibTrans" cxnId="{D456D4B2-6FA8-2E45-9A84-BEBE031447D0}">
      <dgm:prSet/>
      <dgm:spPr/>
      <dgm:t>
        <a:bodyPr/>
        <a:lstStyle/>
        <a:p>
          <a:endParaRPr lang="nb-NO"/>
        </a:p>
      </dgm:t>
    </dgm:pt>
    <dgm:pt modelId="{BDB279BE-A45A-344A-AACC-2E5992DC76A6}">
      <dgm:prSet phldrT="[Tekst]" custT="1"/>
      <dgm:spPr/>
      <dgm:t>
        <a:bodyPr/>
        <a:lstStyle/>
        <a:p>
          <a:r>
            <a:rPr lang="nb-NO" sz="1200" b="1"/>
            <a:t>Mål</a:t>
          </a:r>
        </a:p>
      </dgm:t>
    </dgm:pt>
    <dgm:pt modelId="{C42D1BCC-692D-5641-92DE-AFC791EFEEC1}" type="parTrans" cxnId="{9B30C13E-4E1C-1A46-BA37-F814CF5A26E2}">
      <dgm:prSet/>
      <dgm:spPr/>
      <dgm:t>
        <a:bodyPr/>
        <a:lstStyle/>
        <a:p>
          <a:endParaRPr lang="nb-NO"/>
        </a:p>
      </dgm:t>
    </dgm:pt>
    <dgm:pt modelId="{EEEEC1E9-8DC4-FC41-8761-F56107681A81}" type="sibTrans" cxnId="{9B30C13E-4E1C-1A46-BA37-F814CF5A26E2}">
      <dgm:prSet/>
      <dgm:spPr/>
      <dgm:t>
        <a:bodyPr/>
        <a:lstStyle/>
        <a:p>
          <a:endParaRPr lang="nb-NO"/>
        </a:p>
      </dgm:t>
    </dgm:pt>
    <dgm:pt modelId="{6DC1B45F-681D-464B-953E-EA7E58BD1D60}" type="pres">
      <dgm:prSet presAssocID="{DE8A3C93-7DFA-5C4D-ACD0-E102AAFE0F7B}" presName="Name0" presStyleCnt="0">
        <dgm:presLayoutVars>
          <dgm:dir/>
          <dgm:animLvl val="lvl"/>
          <dgm:resizeHandles val="exact"/>
        </dgm:presLayoutVars>
      </dgm:prSet>
      <dgm:spPr/>
    </dgm:pt>
    <dgm:pt modelId="{5422D953-0F2C-BA46-BC44-F66AF4EBCC99}" type="pres">
      <dgm:prSet presAssocID="{5AA379FB-5647-0B44-92A6-BD0A9822F2CC}" presName="parTxOnly" presStyleLbl="node1" presStyleIdx="0" presStyleCnt="6" custLinFactNeighborX="17728" custLinFactNeighborY="1527">
        <dgm:presLayoutVars>
          <dgm:chMax val="0"/>
          <dgm:chPref val="0"/>
          <dgm:bulletEnabled val="1"/>
        </dgm:presLayoutVars>
      </dgm:prSet>
      <dgm:spPr/>
    </dgm:pt>
    <dgm:pt modelId="{814EC2CE-DC59-754B-BF73-E14BAE4F8393}" type="pres">
      <dgm:prSet presAssocID="{9DE5AB89-E148-A646-90B7-E59E37B2A7CF}" presName="parTxOnlySpace" presStyleCnt="0"/>
      <dgm:spPr/>
    </dgm:pt>
    <dgm:pt modelId="{EC70621C-E0FE-C74D-98A9-C042451CB31D}" type="pres">
      <dgm:prSet presAssocID="{D8FE7FF8-175C-FB47-A1A7-415376E40F9C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63E77533-9779-5646-BFC8-6C75DBEA20E5}" type="pres">
      <dgm:prSet presAssocID="{53E94F6B-B1B4-7542-909C-2ADEDDB91E03}" presName="parTxOnlySpace" presStyleCnt="0"/>
      <dgm:spPr/>
    </dgm:pt>
    <dgm:pt modelId="{273FBBC8-B183-9C4C-A803-57841D41F46A}" type="pres">
      <dgm:prSet presAssocID="{E884AD2C-B893-0442-BE0D-9E647FF943BD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972F2B6-B7AB-2C45-8982-C3D4B1DBC4EC}" type="pres">
      <dgm:prSet presAssocID="{3682796E-A6D6-8E47-B273-500AA17283CF}" presName="parTxOnlySpace" presStyleCnt="0"/>
      <dgm:spPr/>
    </dgm:pt>
    <dgm:pt modelId="{3C967597-0620-0C4A-9867-76DC32F12B05}" type="pres">
      <dgm:prSet presAssocID="{33A10C64-0423-BC44-B1D6-DD3AB12D0BB5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2B39441-552A-D84D-A12E-BB0616BBFA20}" type="pres">
      <dgm:prSet presAssocID="{D77C94C1-616A-3C4B-9FD3-8F8DC5C07C77}" presName="parTxOnlySpace" presStyleCnt="0"/>
      <dgm:spPr/>
    </dgm:pt>
    <dgm:pt modelId="{BB438C89-819A-9045-BF2A-C05ECAC769D8}" type="pres">
      <dgm:prSet presAssocID="{9198EC23-7740-E24D-BED7-C11960B0A3C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DE2E9FF7-2BEB-A24F-A21A-00B10E86E2AB}" type="pres">
      <dgm:prSet presAssocID="{1C027AFD-75D5-3D4F-94B2-52B1C20B93B9}" presName="parTxOnlySpace" presStyleCnt="0"/>
      <dgm:spPr/>
    </dgm:pt>
    <dgm:pt modelId="{13A1FB64-A7B4-C643-89D8-47202CCC493D}" type="pres">
      <dgm:prSet presAssocID="{BDB279BE-A45A-344A-AACC-2E5992DC76A6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4B369637-77BA-9B47-B407-B236FC9F311C}" type="presOf" srcId="{D8FE7FF8-175C-FB47-A1A7-415376E40F9C}" destId="{EC70621C-E0FE-C74D-98A9-C042451CB31D}" srcOrd="0" destOrd="0" presId="urn:microsoft.com/office/officeart/2005/8/layout/chevron1"/>
    <dgm:cxn modelId="{D136A83B-CE70-0E41-A015-219B1E9DC7E6}" srcId="{DE8A3C93-7DFA-5C4D-ACD0-E102AAFE0F7B}" destId="{E884AD2C-B893-0442-BE0D-9E647FF943BD}" srcOrd="2" destOrd="0" parTransId="{D5B1167E-2090-064B-9E85-E0C4BD027FA5}" sibTransId="{3682796E-A6D6-8E47-B273-500AA17283CF}"/>
    <dgm:cxn modelId="{9B30C13E-4E1C-1A46-BA37-F814CF5A26E2}" srcId="{DE8A3C93-7DFA-5C4D-ACD0-E102AAFE0F7B}" destId="{BDB279BE-A45A-344A-AACC-2E5992DC76A6}" srcOrd="5" destOrd="0" parTransId="{C42D1BCC-692D-5641-92DE-AFC791EFEEC1}" sibTransId="{EEEEC1E9-8DC4-FC41-8761-F56107681A81}"/>
    <dgm:cxn modelId="{F6FD9370-7EDC-A945-A5C7-318554986FB7}" type="presOf" srcId="{9198EC23-7740-E24D-BED7-C11960B0A3C8}" destId="{BB438C89-819A-9045-BF2A-C05ECAC769D8}" srcOrd="0" destOrd="0" presId="urn:microsoft.com/office/officeart/2005/8/layout/chevron1"/>
    <dgm:cxn modelId="{36318B74-864E-D04C-B08D-FD9A6E7349CC}" type="presOf" srcId="{33A10C64-0423-BC44-B1D6-DD3AB12D0BB5}" destId="{3C967597-0620-0C4A-9867-76DC32F12B05}" srcOrd="0" destOrd="0" presId="urn:microsoft.com/office/officeart/2005/8/layout/chevron1"/>
    <dgm:cxn modelId="{484ED37B-5908-3249-88CD-58B7D9625FDA}" srcId="{DE8A3C93-7DFA-5C4D-ACD0-E102AAFE0F7B}" destId="{5AA379FB-5647-0B44-92A6-BD0A9822F2CC}" srcOrd="0" destOrd="0" parTransId="{B90742F3-9731-F545-B206-B0284C18395B}" sibTransId="{9DE5AB89-E148-A646-90B7-E59E37B2A7CF}"/>
    <dgm:cxn modelId="{1C14D181-3B91-0246-90C5-FCF2529D4BEC}" type="presOf" srcId="{DE8A3C93-7DFA-5C4D-ACD0-E102AAFE0F7B}" destId="{6DC1B45F-681D-464B-953E-EA7E58BD1D60}" srcOrd="0" destOrd="0" presId="urn:microsoft.com/office/officeart/2005/8/layout/chevron1"/>
    <dgm:cxn modelId="{8D92D188-904F-E645-BF1D-24F2999C7475}" type="presOf" srcId="{E884AD2C-B893-0442-BE0D-9E647FF943BD}" destId="{273FBBC8-B183-9C4C-A803-57841D41F46A}" srcOrd="0" destOrd="0" presId="urn:microsoft.com/office/officeart/2005/8/layout/chevron1"/>
    <dgm:cxn modelId="{D62D5BA5-8A44-A044-894B-D48C69EEB775}" srcId="{DE8A3C93-7DFA-5C4D-ACD0-E102AAFE0F7B}" destId="{D8FE7FF8-175C-FB47-A1A7-415376E40F9C}" srcOrd="1" destOrd="0" parTransId="{B97825C2-4448-7E46-AB40-C070E17B6C18}" sibTransId="{53E94F6B-B1B4-7542-909C-2ADEDDB91E03}"/>
    <dgm:cxn modelId="{1E9AA2AF-D2FC-0844-9C24-132F746D1902}" type="presOf" srcId="{5AA379FB-5647-0B44-92A6-BD0A9822F2CC}" destId="{5422D953-0F2C-BA46-BC44-F66AF4EBCC99}" srcOrd="0" destOrd="0" presId="urn:microsoft.com/office/officeart/2005/8/layout/chevron1"/>
    <dgm:cxn modelId="{D456D4B2-6FA8-2E45-9A84-BEBE031447D0}" srcId="{DE8A3C93-7DFA-5C4D-ACD0-E102AAFE0F7B}" destId="{9198EC23-7740-E24D-BED7-C11960B0A3C8}" srcOrd="4" destOrd="0" parTransId="{0B7AC716-FB43-1840-9FB4-A6FD4751DF19}" sibTransId="{1C027AFD-75D5-3D4F-94B2-52B1C20B93B9}"/>
    <dgm:cxn modelId="{7B7ECED4-10A6-8941-8A71-69957A9B2B7D}" srcId="{DE8A3C93-7DFA-5C4D-ACD0-E102AAFE0F7B}" destId="{33A10C64-0423-BC44-B1D6-DD3AB12D0BB5}" srcOrd="3" destOrd="0" parTransId="{9C01E7A3-5511-8E45-80E8-86CA5AF02793}" sibTransId="{D77C94C1-616A-3C4B-9FD3-8F8DC5C07C77}"/>
    <dgm:cxn modelId="{1A31ECEE-7F3A-7C45-90C5-087D5F1F4495}" type="presOf" srcId="{BDB279BE-A45A-344A-AACC-2E5992DC76A6}" destId="{13A1FB64-A7B4-C643-89D8-47202CCC493D}" srcOrd="0" destOrd="0" presId="urn:microsoft.com/office/officeart/2005/8/layout/chevron1"/>
    <dgm:cxn modelId="{6BBBC20B-0E3C-C04B-8CA0-34A54B45D65D}" type="presParOf" srcId="{6DC1B45F-681D-464B-953E-EA7E58BD1D60}" destId="{5422D953-0F2C-BA46-BC44-F66AF4EBCC99}" srcOrd="0" destOrd="0" presId="urn:microsoft.com/office/officeart/2005/8/layout/chevron1"/>
    <dgm:cxn modelId="{D2F34549-C54A-2649-9E80-A3A73B2A8255}" type="presParOf" srcId="{6DC1B45F-681D-464B-953E-EA7E58BD1D60}" destId="{814EC2CE-DC59-754B-BF73-E14BAE4F8393}" srcOrd="1" destOrd="0" presId="urn:microsoft.com/office/officeart/2005/8/layout/chevron1"/>
    <dgm:cxn modelId="{5356FA3D-82F3-D742-B94C-05CA31CBE471}" type="presParOf" srcId="{6DC1B45F-681D-464B-953E-EA7E58BD1D60}" destId="{EC70621C-E0FE-C74D-98A9-C042451CB31D}" srcOrd="2" destOrd="0" presId="urn:microsoft.com/office/officeart/2005/8/layout/chevron1"/>
    <dgm:cxn modelId="{7F3BAAF7-E397-D64F-A791-5095D3BF6381}" type="presParOf" srcId="{6DC1B45F-681D-464B-953E-EA7E58BD1D60}" destId="{63E77533-9779-5646-BFC8-6C75DBEA20E5}" srcOrd="3" destOrd="0" presId="urn:microsoft.com/office/officeart/2005/8/layout/chevron1"/>
    <dgm:cxn modelId="{EE0EE81B-EEEA-CA4B-8E5B-34999331E3A6}" type="presParOf" srcId="{6DC1B45F-681D-464B-953E-EA7E58BD1D60}" destId="{273FBBC8-B183-9C4C-A803-57841D41F46A}" srcOrd="4" destOrd="0" presId="urn:microsoft.com/office/officeart/2005/8/layout/chevron1"/>
    <dgm:cxn modelId="{97C3184E-BB7F-5442-937F-36F806EEEF4F}" type="presParOf" srcId="{6DC1B45F-681D-464B-953E-EA7E58BD1D60}" destId="{9972F2B6-B7AB-2C45-8982-C3D4B1DBC4EC}" srcOrd="5" destOrd="0" presId="urn:microsoft.com/office/officeart/2005/8/layout/chevron1"/>
    <dgm:cxn modelId="{C8DE4337-4E05-C645-BAFA-7AA78905DD5F}" type="presParOf" srcId="{6DC1B45F-681D-464B-953E-EA7E58BD1D60}" destId="{3C967597-0620-0C4A-9867-76DC32F12B05}" srcOrd="6" destOrd="0" presId="urn:microsoft.com/office/officeart/2005/8/layout/chevron1"/>
    <dgm:cxn modelId="{F39F5C62-E44D-A24F-9C95-35F02D940207}" type="presParOf" srcId="{6DC1B45F-681D-464B-953E-EA7E58BD1D60}" destId="{32B39441-552A-D84D-A12E-BB0616BBFA20}" srcOrd="7" destOrd="0" presId="urn:microsoft.com/office/officeart/2005/8/layout/chevron1"/>
    <dgm:cxn modelId="{D9B874B8-A232-AB4F-95E4-FA06E56851C2}" type="presParOf" srcId="{6DC1B45F-681D-464B-953E-EA7E58BD1D60}" destId="{BB438C89-819A-9045-BF2A-C05ECAC769D8}" srcOrd="8" destOrd="0" presId="urn:microsoft.com/office/officeart/2005/8/layout/chevron1"/>
    <dgm:cxn modelId="{69E263CB-9905-B34F-AE14-4EC40BECB3F5}" type="presParOf" srcId="{6DC1B45F-681D-464B-953E-EA7E58BD1D60}" destId="{DE2E9FF7-2BEB-A24F-A21A-00B10E86E2AB}" srcOrd="9" destOrd="0" presId="urn:microsoft.com/office/officeart/2005/8/layout/chevron1"/>
    <dgm:cxn modelId="{8083A4E4-AFBB-1248-822B-61B7174060A0}" type="presParOf" srcId="{6DC1B45F-681D-464B-953E-EA7E58BD1D60}" destId="{13A1FB64-A7B4-C643-89D8-47202CCC493D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DE8A3C93-7DFA-5C4D-ACD0-E102AAFE0F7B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884AD2C-B893-0442-BE0D-9E647FF943BD}">
      <dgm:prSet phldrT="[Tekst]" custT="1"/>
      <dgm:spPr/>
      <dgm:t>
        <a:bodyPr/>
        <a:lstStyle/>
        <a:p>
          <a:r>
            <a:rPr lang="nb-NO" sz="1000" b="1"/>
            <a:t>Målgrupper</a:t>
          </a:r>
        </a:p>
      </dgm:t>
    </dgm:pt>
    <dgm:pt modelId="{D5B1167E-2090-064B-9E85-E0C4BD027FA5}" type="parTrans" cxnId="{D136A83B-CE70-0E41-A015-219B1E9DC7E6}">
      <dgm:prSet/>
      <dgm:spPr/>
      <dgm:t>
        <a:bodyPr/>
        <a:lstStyle/>
        <a:p>
          <a:endParaRPr lang="nb-NO"/>
        </a:p>
      </dgm:t>
    </dgm:pt>
    <dgm:pt modelId="{3682796E-A6D6-8E47-B273-500AA17283CF}" type="sibTrans" cxnId="{D136A83B-CE70-0E41-A015-219B1E9DC7E6}">
      <dgm:prSet/>
      <dgm:spPr/>
      <dgm:t>
        <a:bodyPr/>
        <a:lstStyle/>
        <a:p>
          <a:endParaRPr lang="nb-NO"/>
        </a:p>
      </dgm:t>
    </dgm:pt>
    <dgm:pt modelId="{33A10C64-0423-BC44-B1D6-DD3AB12D0BB5}">
      <dgm:prSet phldrT="[Tekst]" custT="1"/>
      <dgm:spPr/>
      <dgm:t>
        <a:bodyPr/>
        <a:lstStyle/>
        <a:p>
          <a:r>
            <a:rPr lang="nb-NO" sz="1200" b="1"/>
            <a:t>Metoder</a:t>
          </a:r>
        </a:p>
      </dgm:t>
    </dgm:pt>
    <dgm:pt modelId="{9C01E7A3-5511-8E45-80E8-86CA5AF02793}" type="parTrans" cxnId="{7B7ECED4-10A6-8941-8A71-69957A9B2B7D}">
      <dgm:prSet/>
      <dgm:spPr/>
      <dgm:t>
        <a:bodyPr/>
        <a:lstStyle/>
        <a:p>
          <a:endParaRPr lang="nb-NO"/>
        </a:p>
      </dgm:t>
    </dgm:pt>
    <dgm:pt modelId="{D77C94C1-616A-3C4B-9FD3-8F8DC5C07C77}" type="sibTrans" cxnId="{7B7ECED4-10A6-8941-8A71-69957A9B2B7D}">
      <dgm:prSet/>
      <dgm:spPr/>
      <dgm:t>
        <a:bodyPr/>
        <a:lstStyle/>
        <a:p>
          <a:endParaRPr lang="nb-NO"/>
        </a:p>
      </dgm:t>
    </dgm:pt>
    <dgm:pt modelId="{5AA379FB-5647-0B44-92A6-BD0A9822F2CC}">
      <dgm:prSet phldrT="[Tekst]" custT="1"/>
      <dgm:spPr/>
      <dgm:t>
        <a:bodyPr/>
        <a:lstStyle/>
        <a:p>
          <a:r>
            <a:rPr lang="nb-NO" sz="1200" b="1"/>
            <a:t>Visjon</a:t>
          </a:r>
        </a:p>
      </dgm:t>
    </dgm:pt>
    <dgm:pt modelId="{B90742F3-9731-F545-B206-B0284C18395B}" type="parTrans" cxnId="{484ED37B-5908-3249-88CD-58B7D9625FDA}">
      <dgm:prSet/>
      <dgm:spPr/>
      <dgm:t>
        <a:bodyPr/>
        <a:lstStyle/>
        <a:p>
          <a:endParaRPr lang="nb-NO"/>
        </a:p>
      </dgm:t>
    </dgm:pt>
    <dgm:pt modelId="{9DE5AB89-E148-A646-90B7-E59E37B2A7CF}" type="sibTrans" cxnId="{484ED37B-5908-3249-88CD-58B7D9625FDA}">
      <dgm:prSet/>
      <dgm:spPr/>
      <dgm:t>
        <a:bodyPr/>
        <a:lstStyle/>
        <a:p>
          <a:endParaRPr lang="nb-NO"/>
        </a:p>
      </dgm:t>
    </dgm:pt>
    <dgm:pt modelId="{D8FE7FF8-175C-FB47-A1A7-415376E40F9C}">
      <dgm:prSet custT="1"/>
      <dgm:spPr/>
      <dgm:t>
        <a:bodyPr/>
        <a:lstStyle/>
        <a:p>
          <a:r>
            <a:rPr lang="nb-NO" sz="1200" b="1"/>
            <a:t>Verdier</a:t>
          </a:r>
        </a:p>
      </dgm:t>
    </dgm:pt>
    <dgm:pt modelId="{B97825C2-4448-7E46-AB40-C070E17B6C18}" type="parTrans" cxnId="{D62D5BA5-8A44-A044-894B-D48C69EEB775}">
      <dgm:prSet/>
      <dgm:spPr/>
      <dgm:t>
        <a:bodyPr/>
        <a:lstStyle/>
        <a:p>
          <a:endParaRPr lang="nb-NO"/>
        </a:p>
      </dgm:t>
    </dgm:pt>
    <dgm:pt modelId="{53E94F6B-B1B4-7542-909C-2ADEDDB91E03}" type="sibTrans" cxnId="{D62D5BA5-8A44-A044-894B-D48C69EEB775}">
      <dgm:prSet/>
      <dgm:spPr/>
      <dgm:t>
        <a:bodyPr/>
        <a:lstStyle/>
        <a:p>
          <a:endParaRPr lang="nb-NO"/>
        </a:p>
      </dgm:t>
    </dgm:pt>
    <dgm:pt modelId="{9198EC23-7740-E24D-BED7-C11960B0A3C8}">
      <dgm:prSet phldrT="[Tekst]" custT="1"/>
      <dgm:spPr/>
      <dgm:t>
        <a:bodyPr/>
        <a:lstStyle/>
        <a:p>
          <a:r>
            <a:rPr lang="nb-NO" sz="1200" b="1"/>
            <a:t>Aktører</a:t>
          </a:r>
        </a:p>
      </dgm:t>
    </dgm:pt>
    <dgm:pt modelId="{0B7AC716-FB43-1840-9FB4-A6FD4751DF19}" type="parTrans" cxnId="{D456D4B2-6FA8-2E45-9A84-BEBE031447D0}">
      <dgm:prSet/>
      <dgm:spPr/>
      <dgm:t>
        <a:bodyPr/>
        <a:lstStyle/>
        <a:p>
          <a:endParaRPr lang="nb-NO"/>
        </a:p>
      </dgm:t>
    </dgm:pt>
    <dgm:pt modelId="{1C027AFD-75D5-3D4F-94B2-52B1C20B93B9}" type="sibTrans" cxnId="{D456D4B2-6FA8-2E45-9A84-BEBE031447D0}">
      <dgm:prSet/>
      <dgm:spPr/>
      <dgm:t>
        <a:bodyPr/>
        <a:lstStyle/>
        <a:p>
          <a:endParaRPr lang="nb-NO"/>
        </a:p>
      </dgm:t>
    </dgm:pt>
    <dgm:pt modelId="{BDB279BE-A45A-344A-AACC-2E5992DC76A6}">
      <dgm:prSet phldrT="[Tekst]" custT="1"/>
      <dgm:spPr/>
      <dgm:t>
        <a:bodyPr/>
        <a:lstStyle/>
        <a:p>
          <a:r>
            <a:rPr lang="nb-NO" sz="1200" b="1"/>
            <a:t>Mål</a:t>
          </a:r>
        </a:p>
      </dgm:t>
    </dgm:pt>
    <dgm:pt modelId="{C42D1BCC-692D-5641-92DE-AFC791EFEEC1}" type="parTrans" cxnId="{9B30C13E-4E1C-1A46-BA37-F814CF5A26E2}">
      <dgm:prSet/>
      <dgm:spPr/>
      <dgm:t>
        <a:bodyPr/>
        <a:lstStyle/>
        <a:p>
          <a:endParaRPr lang="nb-NO"/>
        </a:p>
      </dgm:t>
    </dgm:pt>
    <dgm:pt modelId="{EEEEC1E9-8DC4-FC41-8761-F56107681A81}" type="sibTrans" cxnId="{9B30C13E-4E1C-1A46-BA37-F814CF5A26E2}">
      <dgm:prSet/>
      <dgm:spPr/>
      <dgm:t>
        <a:bodyPr/>
        <a:lstStyle/>
        <a:p>
          <a:endParaRPr lang="nb-NO"/>
        </a:p>
      </dgm:t>
    </dgm:pt>
    <dgm:pt modelId="{6DC1B45F-681D-464B-953E-EA7E58BD1D60}" type="pres">
      <dgm:prSet presAssocID="{DE8A3C93-7DFA-5C4D-ACD0-E102AAFE0F7B}" presName="Name0" presStyleCnt="0">
        <dgm:presLayoutVars>
          <dgm:dir/>
          <dgm:animLvl val="lvl"/>
          <dgm:resizeHandles val="exact"/>
        </dgm:presLayoutVars>
      </dgm:prSet>
      <dgm:spPr/>
    </dgm:pt>
    <dgm:pt modelId="{5422D953-0F2C-BA46-BC44-F66AF4EBCC99}" type="pres">
      <dgm:prSet presAssocID="{5AA379FB-5647-0B44-92A6-BD0A9822F2CC}" presName="parTxOnly" presStyleLbl="node1" presStyleIdx="0" presStyleCnt="6" custLinFactNeighborX="17728" custLinFactNeighborY="1527">
        <dgm:presLayoutVars>
          <dgm:chMax val="0"/>
          <dgm:chPref val="0"/>
          <dgm:bulletEnabled val="1"/>
        </dgm:presLayoutVars>
      </dgm:prSet>
      <dgm:spPr/>
    </dgm:pt>
    <dgm:pt modelId="{814EC2CE-DC59-754B-BF73-E14BAE4F8393}" type="pres">
      <dgm:prSet presAssocID="{9DE5AB89-E148-A646-90B7-E59E37B2A7CF}" presName="parTxOnlySpace" presStyleCnt="0"/>
      <dgm:spPr/>
    </dgm:pt>
    <dgm:pt modelId="{EC70621C-E0FE-C74D-98A9-C042451CB31D}" type="pres">
      <dgm:prSet presAssocID="{D8FE7FF8-175C-FB47-A1A7-415376E40F9C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63E77533-9779-5646-BFC8-6C75DBEA20E5}" type="pres">
      <dgm:prSet presAssocID="{53E94F6B-B1B4-7542-909C-2ADEDDB91E03}" presName="parTxOnlySpace" presStyleCnt="0"/>
      <dgm:spPr/>
    </dgm:pt>
    <dgm:pt modelId="{273FBBC8-B183-9C4C-A803-57841D41F46A}" type="pres">
      <dgm:prSet presAssocID="{E884AD2C-B893-0442-BE0D-9E647FF943BD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972F2B6-B7AB-2C45-8982-C3D4B1DBC4EC}" type="pres">
      <dgm:prSet presAssocID="{3682796E-A6D6-8E47-B273-500AA17283CF}" presName="parTxOnlySpace" presStyleCnt="0"/>
      <dgm:spPr/>
    </dgm:pt>
    <dgm:pt modelId="{3C967597-0620-0C4A-9867-76DC32F12B05}" type="pres">
      <dgm:prSet presAssocID="{33A10C64-0423-BC44-B1D6-DD3AB12D0BB5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2B39441-552A-D84D-A12E-BB0616BBFA20}" type="pres">
      <dgm:prSet presAssocID="{D77C94C1-616A-3C4B-9FD3-8F8DC5C07C77}" presName="parTxOnlySpace" presStyleCnt="0"/>
      <dgm:spPr/>
    </dgm:pt>
    <dgm:pt modelId="{BB438C89-819A-9045-BF2A-C05ECAC769D8}" type="pres">
      <dgm:prSet presAssocID="{9198EC23-7740-E24D-BED7-C11960B0A3C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DE2E9FF7-2BEB-A24F-A21A-00B10E86E2AB}" type="pres">
      <dgm:prSet presAssocID="{1C027AFD-75D5-3D4F-94B2-52B1C20B93B9}" presName="parTxOnlySpace" presStyleCnt="0"/>
      <dgm:spPr/>
    </dgm:pt>
    <dgm:pt modelId="{13A1FB64-A7B4-C643-89D8-47202CCC493D}" type="pres">
      <dgm:prSet presAssocID="{BDB279BE-A45A-344A-AACC-2E5992DC76A6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462C7201-59E9-5B44-8093-77ED3403AC00}" type="presOf" srcId="{DE8A3C93-7DFA-5C4D-ACD0-E102AAFE0F7B}" destId="{6DC1B45F-681D-464B-953E-EA7E58BD1D60}" srcOrd="0" destOrd="0" presId="urn:microsoft.com/office/officeart/2005/8/layout/chevron1"/>
    <dgm:cxn modelId="{D136A83B-CE70-0E41-A015-219B1E9DC7E6}" srcId="{DE8A3C93-7DFA-5C4D-ACD0-E102AAFE0F7B}" destId="{E884AD2C-B893-0442-BE0D-9E647FF943BD}" srcOrd="2" destOrd="0" parTransId="{D5B1167E-2090-064B-9E85-E0C4BD027FA5}" sibTransId="{3682796E-A6D6-8E47-B273-500AA17283CF}"/>
    <dgm:cxn modelId="{9B30C13E-4E1C-1A46-BA37-F814CF5A26E2}" srcId="{DE8A3C93-7DFA-5C4D-ACD0-E102AAFE0F7B}" destId="{BDB279BE-A45A-344A-AACC-2E5992DC76A6}" srcOrd="5" destOrd="0" parTransId="{C42D1BCC-692D-5641-92DE-AFC791EFEEC1}" sibTransId="{EEEEC1E9-8DC4-FC41-8761-F56107681A81}"/>
    <dgm:cxn modelId="{F4F49847-6DAB-F74A-90DD-7E9FD696CA24}" type="presOf" srcId="{33A10C64-0423-BC44-B1D6-DD3AB12D0BB5}" destId="{3C967597-0620-0C4A-9867-76DC32F12B05}" srcOrd="0" destOrd="0" presId="urn:microsoft.com/office/officeart/2005/8/layout/chevron1"/>
    <dgm:cxn modelId="{4F7D5472-DCA5-204B-8A2A-D645C28BDF51}" type="presOf" srcId="{E884AD2C-B893-0442-BE0D-9E647FF943BD}" destId="{273FBBC8-B183-9C4C-A803-57841D41F46A}" srcOrd="0" destOrd="0" presId="urn:microsoft.com/office/officeart/2005/8/layout/chevron1"/>
    <dgm:cxn modelId="{484ED37B-5908-3249-88CD-58B7D9625FDA}" srcId="{DE8A3C93-7DFA-5C4D-ACD0-E102AAFE0F7B}" destId="{5AA379FB-5647-0B44-92A6-BD0A9822F2CC}" srcOrd="0" destOrd="0" parTransId="{B90742F3-9731-F545-B206-B0284C18395B}" sibTransId="{9DE5AB89-E148-A646-90B7-E59E37B2A7CF}"/>
    <dgm:cxn modelId="{FCAD7794-94AB-F345-9EDB-13C837BD380F}" type="presOf" srcId="{5AA379FB-5647-0B44-92A6-BD0A9822F2CC}" destId="{5422D953-0F2C-BA46-BC44-F66AF4EBCC99}" srcOrd="0" destOrd="0" presId="urn:microsoft.com/office/officeart/2005/8/layout/chevron1"/>
    <dgm:cxn modelId="{1A73AC9F-61A4-004E-93C6-EF3011F2D365}" type="presOf" srcId="{9198EC23-7740-E24D-BED7-C11960B0A3C8}" destId="{BB438C89-819A-9045-BF2A-C05ECAC769D8}" srcOrd="0" destOrd="0" presId="urn:microsoft.com/office/officeart/2005/8/layout/chevron1"/>
    <dgm:cxn modelId="{7AB93FA3-4C2C-E344-89CD-1C567E9FFB62}" type="presOf" srcId="{D8FE7FF8-175C-FB47-A1A7-415376E40F9C}" destId="{EC70621C-E0FE-C74D-98A9-C042451CB31D}" srcOrd="0" destOrd="0" presId="urn:microsoft.com/office/officeart/2005/8/layout/chevron1"/>
    <dgm:cxn modelId="{D62D5BA5-8A44-A044-894B-D48C69EEB775}" srcId="{DE8A3C93-7DFA-5C4D-ACD0-E102AAFE0F7B}" destId="{D8FE7FF8-175C-FB47-A1A7-415376E40F9C}" srcOrd="1" destOrd="0" parTransId="{B97825C2-4448-7E46-AB40-C070E17B6C18}" sibTransId="{53E94F6B-B1B4-7542-909C-2ADEDDB91E03}"/>
    <dgm:cxn modelId="{D456D4B2-6FA8-2E45-9A84-BEBE031447D0}" srcId="{DE8A3C93-7DFA-5C4D-ACD0-E102AAFE0F7B}" destId="{9198EC23-7740-E24D-BED7-C11960B0A3C8}" srcOrd="4" destOrd="0" parTransId="{0B7AC716-FB43-1840-9FB4-A6FD4751DF19}" sibTransId="{1C027AFD-75D5-3D4F-94B2-52B1C20B93B9}"/>
    <dgm:cxn modelId="{7B7ECED4-10A6-8941-8A71-69957A9B2B7D}" srcId="{DE8A3C93-7DFA-5C4D-ACD0-E102AAFE0F7B}" destId="{33A10C64-0423-BC44-B1D6-DD3AB12D0BB5}" srcOrd="3" destOrd="0" parTransId="{9C01E7A3-5511-8E45-80E8-86CA5AF02793}" sibTransId="{D77C94C1-616A-3C4B-9FD3-8F8DC5C07C77}"/>
    <dgm:cxn modelId="{DE0827D9-98C5-AA47-8FE4-D21E11182563}" type="presOf" srcId="{BDB279BE-A45A-344A-AACC-2E5992DC76A6}" destId="{13A1FB64-A7B4-C643-89D8-47202CCC493D}" srcOrd="0" destOrd="0" presId="urn:microsoft.com/office/officeart/2005/8/layout/chevron1"/>
    <dgm:cxn modelId="{1830AC11-B276-5543-8A78-A42D1590A5B0}" type="presParOf" srcId="{6DC1B45F-681D-464B-953E-EA7E58BD1D60}" destId="{5422D953-0F2C-BA46-BC44-F66AF4EBCC99}" srcOrd="0" destOrd="0" presId="urn:microsoft.com/office/officeart/2005/8/layout/chevron1"/>
    <dgm:cxn modelId="{FA8D6D4D-DFA8-3F4C-B177-488820A1E50F}" type="presParOf" srcId="{6DC1B45F-681D-464B-953E-EA7E58BD1D60}" destId="{814EC2CE-DC59-754B-BF73-E14BAE4F8393}" srcOrd="1" destOrd="0" presId="urn:microsoft.com/office/officeart/2005/8/layout/chevron1"/>
    <dgm:cxn modelId="{4C34DDE7-AA7F-BC49-89F3-7330666571BA}" type="presParOf" srcId="{6DC1B45F-681D-464B-953E-EA7E58BD1D60}" destId="{EC70621C-E0FE-C74D-98A9-C042451CB31D}" srcOrd="2" destOrd="0" presId="urn:microsoft.com/office/officeart/2005/8/layout/chevron1"/>
    <dgm:cxn modelId="{6B986D67-1E73-CF45-A5C8-477CF0333D81}" type="presParOf" srcId="{6DC1B45F-681D-464B-953E-EA7E58BD1D60}" destId="{63E77533-9779-5646-BFC8-6C75DBEA20E5}" srcOrd="3" destOrd="0" presId="urn:microsoft.com/office/officeart/2005/8/layout/chevron1"/>
    <dgm:cxn modelId="{935E7E04-B6DD-5F4F-A83C-0BE9FFB9A558}" type="presParOf" srcId="{6DC1B45F-681D-464B-953E-EA7E58BD1D60}" destId="{273FBBC8-B183-9C4C-A803-57841D41F46A}" srcOrd="4" destOrd="0" presId="urn:microsoft.com/office/officeart/2005/8/layout/chevron1"/>
    <dgm:cxn modelId="{C420177B-5CBE-5843-9AB4-BA517ED003D5}" type="presParOf" srcId="{6DC1B45F-681D-464B-953E-EA7E58BD1D60}" destId="{9972F2B6-B7AB-2C45-8982-C3D4B1DBC4EC}" srcOrd="5" destOrd="0" presId="urn:microsoft.com/office/officeart/2005/8/layout/chevron1"/>
    <dgm:cxn modelId="{19C056DB-CD3F-584B-B9DE-3C832DECC211}" type="presParOf" srcId="{6DC1B45F-681D-464B-953E-EA7E58BD1D60}" destId="{3C967597-0620-0C4A-9867-76DC32F12B05}" srcOrd="6" destOrd="0" presId="urn:microsoft.com/office/officeart/2005/8/layout/chevron1"/>
    <dgm:cxn modelId="{9A52574B-2F12-E848-9F18-88A9160D5473}" type="presParOf" srcId="{6DC1B45F-681D-464B-953E-EA7E58BD1D60}" destId="{32B39441-552A-D84D-A12E-BB0616BBFA20}" srcOrd="7" destOrd="0" presId="urn:microsoft.com/office/officeart/2005/8/layout/chevron1"/>
    <dgm:cxn modelId="{733C4AC9-DB6F-CD43-9CF9-A93750338D3B}" type="presParOf" srcId="{6DC1B45F-681D-464B-953E-EA7E58BD1D60}" destId="{BB438C89-819A-9045-BF2A-C05ECAC769D8}" srcOrd="8" destOrd="0" presId="urn:microsoft.com/office/officeart/2005/8/layout/chevron1"/>
    <dgm:cxn modelId="{8FBEF444-CA0D-3F49-998D-83629899AC96}" type="presParOf" srcId="{6DC1B45F-681D-464B-953E-EA7E58BD1D60}" destId="{DE2E9FF7-2BEB-A24F-A21A-00B10E86E2AB}" srcOrd="9" destOrd="0" presId="urn:microsoft.com/office/officeart/2005/8/layout/chevron1"/>
    <dgm:cxn modelId="{3333DF81-8206-344C-9D1F-8B1EF5C90E7B}" type="presParOf" srcId="{6DC1B45F-681D-464B-953E-EA7E58BD1D60}" destId="{13A1FB64-A7B4-C643-89D8-47202CCC493D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DE8A3C93-7DFA-5C4D-ACD0-E102AAFE0F7B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884AD2C-B893-0442-BE0D-9E647FF943BD}">
      <dgm:prSet phldrT="[Tekst]" custT="1"/>
      <dgm:spPr/>
      <dgm:t>
        <a:bodyPr/>
        <a:lstStyle/>
        <a:p>
          <a:r>
            <a:rPr lang="nb-NO" sz="1000" b="1"/>
            <a:t>Målgrupper</a:t>
          </a:r>
        </a:p>
      </dgm:t>
    </dgm:pt>
    <dgm:pt modelId="{D5B1167E-2090-064B-9E85-E0C4BD027FA5}" type="parTrans" cxnId="{D136A83B-CE70-0E41-A015-219B1E9DC7E6}">
      <dgm:prSet/>
      <dgm:spPr/>
      <dgm:t>
        <a:bodyPr/>
        <a:lstStyle/>
        <a:p>
          <a:endParaRPr lang="nb-NO"/>
        </a:p>
      </dgm:t>
    </dgm:pt>
    <dgm:pt modelId="{3682796E-A6D6-8E47-B273-500AA17283CF}" type="sibTrans" cxnId="{D136A83B-CE70-0E41-A015-219B1E9DC7E6}">
      <dgm:prSet/>
      <dgm:spPr/>
      <dgm:t>
        <a:bodyPr/>
        <a:lstStyle/>
        <a:p>
          <a:endParaRPr lang="nb-NO"/>
        </a:p>
      </dgm:t>
    </dgm:pt>
    <dgm:pt modelId="{33A10C64-0423-BC44-B1D6-DD3AB12D0BB5}">
      <dgm:prSet phldrT="[Tekst]" custT="1"/>
      <dgm:spPr/>
      <dgm:t>
        <a:bodyPr/>
        <a:lstStyle/>
        <a:p>
          <a:r>
            <a:rPr lang="nb-NO" sz="1200" b="1"/>
            <a:t>Metoder</a:t>
          </a:r>
        </a:p>
      </dgm:t>
    </dgm:pt>
    <dgm:pt modelId="{9C01E7A3-5511-8E45-80E8-86CA5AF02793}" type="parTrans" cxnId="{7B7ECED4-10A6-8941-8A71-69957A9B2B7D}">
      <dgm:prSet/>
      <dgm:spPr/>
      <dgm:t>
        <a:bodyPr/>
        <a:lstStyle/>
        <a:p>
          <a:endParaRPr lang="nb-NO"/>
        </a:p>
      </dgm:t>
    </dgm:pt>
    <dgm:pt modelId="{D77C94C1-616A-3C4B-9FD3-8F8DC5C07C77}" type="sibTrans" cxnId="{7B7ECED4-10A6-8941-8A71-69957A9B2B7D}">
      <dgm:prSet/>
      <dgm:spPr/>
      <dgm:t>
        <a:bodyPr/>
        <a:lstStyle/>
        <a:p>
          <a:endParaRPr lang="nb-NO"/>
        </a:p>
      </dgm:t>
    </dgm:pt>
    <dgm:pt modelId="{5AA379FB-5647-0B44-92A6-BD0A9822F2CC}">
      <dgm:prSet phldrT="[Tekst]" custT="1"/>
      <dgm:spPr/>
      <dgm:t>
        <a:bodyPr/>
        <a:lstStyle/>
        <a:p>
          <a:r>
            <a:rPr lang="nb-NO" sz="1200" b="1"/>
            <a:t>Visjon</a:t>
          </a:r>
        </a:p>
      </dgm:t>
    </dgm:pt>
    <dgm:pt modelId="{B90742F3-9731-F545-B206-B0284C18395B}" type="parTrans" cxnId="{484ED37B-5908-3249-88CD-58B7D9625FDA}">
      <dgm:prSet/>
      <dgm:spPr/>
      <dgm:t>
        <a:bodyPr/>
        <a:lstStyle/>
        <a:p>
          <a:endParaRPr lang="nb-NO"/>
        </a:p>
      </dgm:t>
    </dgm:pt>
    <dgm:pt modelId="{9DE5AB89-E148-A646-90B7-E59E37B2A7CF}" type="sibTrans" cxnId="{484ED37B-5908-3249-88CD-58B7D9625FDA}">
      <dgm:prSet/>
      <dgm:spPr/>
      <dgm:t>
        <a:bodyPr/>
        <a:lstStyle/>
        <a:p>
          <a:endParaRPr lang="nb-NO"/>
        </a:p>
      </dgm:t>
    </dgm:pt>
    <dgm:pt modelId="{D8FE7FF8-175C-FB47-A1A7-415376E40F9C}">
      <dgm:prSet custT="1"/>
      <dgm:spPr/>
      <dgm:t>
        <a:bodyPr/>
        <a:lstStyle/>
        <a:p>
          <a:r>
            <a:rPr lang="nb-NO" sz="1200" b="1"/>
            <a:t>Verdier</a:t>
          </a:r>
        </a:p>
      </dgm:t>
    </dgm:pt>
    <dgm:pt modelId="{B97825C2-4448-7E46-AB40-C070E17B6C18}" type="parTrans" cxnId="{D62D5BA5-8A44-A044-894B-D48C69EEB775}">
      <dgm:prSet/>
      <dgm:spPr/>
      <dgm:t>
        <a:bodyPr/>
        <a:lstStyle/>
        <a:p>
          <a:endParaRPr lang="nb-NO"/>
        </a:p>
      </dgm:t>
    </dgm:pt>
    <dgm:pt modelId="{53E94F6B-B1B4-7542-909C-2ADEDDB91E03}" type="sibTrans" cxnId="{D62D5BA5-8A44-A044-894B-D48C69EEB775}">
      <dgm:prSet/>
      <dgm:spPr/>
      <dgm:t>
        <a:bodyPr/>
        <a:lstStyle/>
        <a:p>
          <a:endParaRPr lang="nb-NO"/>
        </a:p>
      </dgm:t>
    </dgm:pt>
    <dgm:pt modelId="{9198EC23-7740-E24D-BED7-C11960B0A3C8}">
      <dgm:prSet phldrT="[Tekst]" custT="1"/>
      <dgm:spPr/>
      <dgm:t>
        <a:bodyPr/>
        <a:lstStyle/>
        <a:p>
          <a:r>
            <a:rPr lang="nb-NO" sz="1200" b="1"/>
            <a:t>Aktører</a:t>
          </a:r>
        </a:p>
      </dgm:t>
    </dgm:pt>
    <dgm:pt modelId="{0B7AC716-FB43-1840-9FB4-A6FD4751DF19}" type="parTrans" cxnId="{D456D4B2-6FA8-2E45-9A84-BEBE031447D0}">
      <dgm:prSet/>
      <dgm:spPr/>
      <dgm:t>
        <a:bodyPr/>
        <a:lstStyle/>
        <a:p>
          <a:endParaRPr lang="nb-NO"/>
        </a:p>
      </dgm:t>
    </dgm:pt>
    <dgm:pt modelId="{1C027AFD-75D5-3D4F-94B2-52B1C20B93B9}" type="sibTrans" cxnId="{D456D4B2-6FA8-2E45-9A84-BEBE031447D0}">
      <dgm:prSet/>
      <dgm:spPr/>
      <dgm:t>
        <a:bodyPr/>
        <a:lstStyle/>
        <a:p>
          <a:endParaRPr lang="nb-NO"/>
        </a:p>
      </dgm:t>
    </dgm:pt>
    <dgm:pt modelId="{BDB279BE-A45A-344A-AACC-2E5992DC76A6}">
      <dgm:prSet phldrT="[Tekst]" custT="1"/>
      <dgm:spPr/>
      <dgm:t>
        <a:bodyPr/>
        <a:lstStyle/>
        <a:p>
          <a:r>
            <a:rPr lang="nb-NO" sz="1200" b="1"/>
            <a:t>Mål</a:t>
          </a:r>
        </a:p>
      </dgm:t>
    </dgm:pt>
    <dgm:pt modelId="{C42D1BCC-692D-5641-92DE-AFC791EFEEC1}" type="parTrans" cxnId="{9B30C13E-4E1C-1A46-BA37-F814CF5A26E2}">
      <dgm:prSet/>
      <dgm:spPr/>
      <dgm:t>
        <a:bodyPr/>
        <a:lstStyle/>
        <a:p>
          <a:endParaRPr lang="nb-NO"/>
        </a:p>
      </dgm:t>
    </dgm:pt>
    <dgm:pt modelId="{EEEEC1E9-8DC4-FC41-8761-F56107681A81}" type="sibTrans" cxnId="{9B30C13E-4E1C-1A46-BA37-F814CF5A26E2}">
      <dgm:prSet/>
      <dgm:spPr/>
      <dgm:t>
        <a:bodyPr/>
        <a:lstStyle/>
        <a:p>
          <a:endParaRPr lang="nb-NO"/>
        </a:p>
      </dgm:t>
    </dgm:pt>
    <dgm:pt modelId="{6DC1B45F-681D-464B-953E-EA7E58BD1D60}" type="pres">
      <dgm:prSet presAssocID="{DE8A3C93-7DFA-5C4D-ACD0-E102AAFE0F7B}" presName="Name0" presStyleCnt="0">
        <dgm:presLayoutVars>
          <dgm:dir/>
          <dgm:animLvl val="lvl"/>
          <dgm:resizeHandles val="exact"/>
        </dgm:presLayoutVars>
      </dgm:prSet>
      <dgm:spPr/>
    </dgm:pt>
    <dgm:pt modelId="{5422D953-0F2C-BA46-BC44-F66AF4EBCC99}" type="pres">
      <dgm:prSet presAssocID="{5AA379FB-5647-0B44-92A6-BD0A9822F2CC}" presName="parTxOnly" presStyleLbl="node1" presStyleIdx="0" presStyleCnt="6" custLinFactNeighborX="17728" custLinFactNeighborY="1527">
        <dgm:presLayoutVars>
          <dgm:chMax val="0"/>
          <dgm:chPref val="0"/>
          <dgm:bulletEnabled val="1"/>
        </dgm:presLayoutVars>
      </dgm:prSet>
      <dgm:spPr/>
    </dgm:pt>
    <dgm:pt modelId="{814EC2CE-DC59-754B-BF73-E14BAE4F8393}" type="pres">
      <dgm:prSet presAssocID="{9DE5AB89-E148-A646-90B7-E59E37B2A7CF}" presName="parTxOnlySpace" presStyleCnt="0"/>
      <dgm:spPr/>
    </dgm:pt>
    <dgm:pt modelId="{EC70621C-E0FE-C74D-98A9-C042451CB31D}" type="pres">
      <dgm:prSet presAssocID="{D8FE7FF8-175C-FB47-A1A7-415376E40F9C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63E77533-9779-5646-BFC8-6C75DBEA20E5}" type="pres">
      <dgm:prSet presAssocID="{53E94F6B-B1B4-7542-909C-2ADEDDB91E03}" presName="parTxOnlySpace" presStyleCnt="0"/>
      <dgm:spPr/>
    </dgm:pt>
    <dgm:pt modelId="{273FBBC8-B183-9C4C-A803-57841D41F46A}" type="pres">
      <dgm:prSet presAssocID="{E884AD2C-B893-0442-BE0D-9E647FF943BD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972F2B6-B7AB-2C45-8982-C3D4B1DBC4EC}" type="pres">
      <dgm:prSet presAssocID="{3682796E-A6D6-8E47-B273-500AA17283CF}" presName="parTxOnlySpace" presStyleCnt="0"/>
      <dgm:spPr/>
    </dgm:pt>
    <dgm:pt modelId="{3C967597-0620-0C4A-9867-76DC32F12B05}" type="pres">
      <dgm:prSet presAssocID="{33A10C64-0423-BC44-B1D6-DD3AB12D0BB5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2B39441-552A-D84D-A12E-BB0616BBFA20}" type="pres">
      <dgm:prSet presAssocID="{D77C94C1-616A-3C4B-9FD3-8F8DC5C07C77}" presName="parTxOnlySpace" presStyleCnt="0"/>
      <dgm:spPr/>
    </dgm:pt>
    <dgm:pt modelId="{BB438C89-819A-9045-BF2A-C05ECAC769D8}" type="pres">
      <dgm:prSet presAssocID="{9198EC23-7740-E24D-BED7-C11960B0A3C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DE2E9FF7-2BEB-A24F-A21A-00B10E86E2AB}" type="pres">
      <dgm:prSet presAssocID="{1C027AFD-75D5-3D4F-94B2-52B1C20B93B9}" presName="parTxOnlySpace" presStyleCnt="0"/>
      <dgm:spPr/>
    </dgm:pt>
    <dgm:pt modelId="{13A1FB64-A7B4-C643-89D8-47202CCC493D}" type="pres">
      <dgm:prSet presAssocID="{BDB279BE-A45A-344A-AACC-2E5992DC76A6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0EC73338-EAB2-1040-A60B-9DE773AB74AD}" type="presOf" srcId="{5AA379FB-5647-0B44-92A6-BD0A9822F2CC}" destId="{5422D953-0F2C-BA46-BC44-F66AF4EBCC99}" srcOrd="0" destOrd="0" presId="urn:microsoft.com/office/officeart/2005/8/layout/chevron1"/>
    <dgm:cxn modelId="{D136A83B-CE70-0E41-A015-219B1E9DC7E6}" srcId="{DE8A3C93-7DFA-5C4D-ACD0-E102AAFE0F7B}" destId="{E884AD2C-B893-0442-BE0D-9E647FF943BD}" srcOrd="2" destOrd="0" parTransId="{D5B1167E-2090-064B-9E85-E0C4BD027FA5}" sibTransId="{3682796E-A6D6-8E47-B273-500AA17283CF}"/>
    <dgm:cxn modelId="{9B30C13E-4E1C-1A46-BA37-F814CF5A26E2}" srcId="{DE8A3C93-7DFA-5C4D-ACD0-E102AAFE0F7B}" destId="{BDB279BE-A45A-344A-AACC-2E5992DC76A6}" srcOrd="5" destOrd="0" parTransId="{C42D1BCC-692D-5641-92DE-AFC791EFEEC1}" sibTransId="{EEEEC1E9-8DC4-FC41-8761-F56107681A81}"/>
    <dgm:cxn modelId="{D9E6295C-2681-A444-AB8C-8FAA9B614BA7}" type="presOf" srcId="{33A10C64-0423-BC44-B1D6-DD3AB12D0BB5}" destId="{3C967597-0620-0C4A-9867-76DC32F12B05}" srcOrd="0" destOrd="0" presId="urn:microsoft.com/office/officeart/2005/8/layout/chevron1"/>
    <dgm:cxn modelId="{B7D73045-1D3A-974E-AC95-B0CA47A57C9D}" type="presOf" srcId="{E884AD2C-B893-0442-BE0D-9E647FF943BD}" destId="{273FBBC8-B183-9C4C-A803-57841D41F46A}" srcOrd="0" destOrd="0" presId="urn:microsoft.com/office/officeart/2005/8/layout/chevron1"/>
    <dgm:cxn modelId="{484ED37B-5908-3249-88CD-58B7D9625FDA}" srcId="{DE8A3C93-7DFA-5C4D-ACD0-E102AAFE0F7B}" destId="{5AA379FB-5647-0B44-92A6-BD0A9822F2CC}" srcOrd="0" destOrd="0" parTransId="{B90742F3-9731-F545-B206-B0284C18395B}" sibTransId="{9DE5AB89-E148-A646-90B7-E59E37B2A7CF}"/>
    <dgm:cxn modelId="{B56B7980-E387-0149-A533-154ECAC5C6CD}" type="presOf" srcId="{D8FE7FF8-175C-FB47-A1A7-415376E40F9C}" destId="{EC70621C-E0FE-C74D-98A9-C042451CB31D}" srcOrd="0" destOrd="0" presId="urn:microsoft.com/office/officeart/2005/8/layout/chevron1"/>
    <dgm:cxn modelId="{A485CE9C-8EF3-D644-8E82-061C716E85C2}" type="presOf" srcId="{9198EC23-7740-E24D-BED7-C11960B0A3C8}" destId="{BB438C89-819A-9045-BF2A-C05ECAC769D8}" srcOrd="0" destOrd="0" presId="urn:microsoft.com/office/officeart/2005/8/layout/chevron1"/>
    <dgm:cxn modelId="{D62D5BA5-8A44-A044-894B-D48C69EEB775}" srcId="{DE8A3C93-7DFA-5C4D-ACD0-E102AAFE0F7B}" destId="{D8FE7FF8-175C-FB47-A1A7-415376E40F9C}" srcOrd="1" destOrd="0" parTransId="{B97825C2-4448-7E46-AB40-C070E17B6C18}" sibTransId="{53E94F6B-B1B4-7542-909C-2ADEDDB91E03}"/>
    <dgm:cxn modelId="{D456D4B2-6FA8-2E45-9A84-BEBE031447D0}" srcId="{DE8A3C93-7DFA-5C4D-ACD0-E102AAFE0F7B}" destId="{9198EC23-7740-E24D-BED7-C11960B0A3C8}" srcOrd="4" destOrd="0" parTransId="{0B7AC716-FB43-1840-9FB4-A6FD4751DF19}" sibTransId="{1C027AFD-75D5-3D4F-94B2-52B1C20B93B9}"/>
    <dgm:cxn modelId="{B1890BB3-2944-CB40-88A5-A79DDA7B1F3D}" type="presOf" srcId="{BDB279BE-A45A-344A-AACC-2E5992DC76A6}" destId="{13A1FB64-A7B4-C643-89D8-47202CCC493D}" srcOrd="0" destOrd="0" presId="urn:microsoft.com/office/officeart/2005/8/layout/chevron1"/>
    <dgm:cxn modelId="{7B7ECED4-10A6-8941-8A71-69957A9B2B7D}" srcId="{DE8A3C93-7DFA-5C4D-ACD0-E102AAFE0F7B}" destId="{33A10C64-0423-BC44-B1D6-DD3AB12D0BB5}" srcOrd="3" destOrd="0" parTransId="{9C01E7A3-5511-8E45-80E8-86CA5AF02793}" sibTransId="{D77C94C1-616A-3C4B-9FD3-8F8DC5C07C77}"/>
    <dgm:cxn modelId="{46EC8FFC-5E23-C343-BD2E-BC8F57FD3C65}" type="presOf" srcId="{DE8A3C93-7DFA-5C4D-ACD0-E102AAFE0F7B}" destId="{6DC1B45F-681D-464B-953E-EA7E58BD1D60}" srcOrd="0" destOrd="0" presId="urn:microsoft.com/office/officeart/2005/8/layout/chevron1"/>
    <dgm:cxn modelId="{67FFC028-FDA0-754A-A084-001E693CE79F}" type="presParOf" srcId="{6DC1B45F-681D-464B-953E-EA7E58BD1D60}" destId="{5422D953-0F2C-BA46-BC44-F66AF4EBCC99}" srcOrd="0" destOrd="0" presId="urn:microsoft.com/office/officeart/2005/8/layout/chevron1"/>
    <dgm:cxn modelId="{B9546105-A805-174E-8CBF-B7B41E5B0A26}" type="presParOf" srcId="{6DC1B45F-681D-464B-953E-EA7E58BD1D60}" destId="{814EC2CE-DC59-754B-BF73-E14BAE4F8393}" srcOrd="1" destOrd="0" presId="urn:microsoft.com/office/officeart/2005/8/layout/chevron1"/>
    <dgm:cxn modelId="{45B92207-2D05-8E4F-914C-BD0010CBF53F}" type="presParOf" srcId="{6DC1B45F-681D-464B-953E-EA7E58BD1D60}" destId="{EC70621C-E0FE-C74D-98A9-C042451CB31D}" srcOrd="2" destOrd="0" presId="urn:microsoft.com/office/officeart/2005/8/layout/chevron1"/>
    <dgm:cxn modelId="{AC583C54-E9C6-9342-B8DC-F8B9704FA858}" type="presParOf" srcId="{6DC1B45F-681D-464B-953E-EA7E58BD1D60}" destId="{63E77533-9779-5646-BFC8-6C75DBEA20E5}" srcOrd="3" destOrd="0" presId="urn:microsoft.com/office/officeart/2005/8/layout/chevron1"/>
    <dgm:cxn modelId="{B3F76B57-4523-9441-8CC0-0E55225F9D2D}" type="presParOf" srcId="{6DC1B45F-681D-464B-953E-EA7E58BD1D60}" destId="{273FBBC8-B183-9C4C-A803-57841D41F46A}" srcOrd="4" destOrd="0" presId="urn:microsoft.com/office/officeart/2005/8/layout/chevron1"/>
    <dgm:cxn modelId="{3E369E5B-2BA6-8A40-A7E8-AD446ACE3923}" type="presParOf" srcId="{6DC1B45F-681D-464B-953E-EA7E58BD1D60}" destId="{9972F2B6-B7AB-2C45-8982-C3D4B1DBC4EC}" srcOrd="5" destOrd="0" presId="urn:microsoft.com/office/officeart/2005/8/layout/chevron1"/>
    <dgm:cxn modelId="{392A7713-5B12-5D4E-BA6B-76597F502893}" type="presParOf" srcId="{6DC1B45F-681D-464B-953E-EA7E58BD1D60}" destId="{3C967597-0620-0C4A-9867-76DC32F12B05}" srcOrd="6" destOrd="0" presId="urn:microsoft.com/office/officeart/2005/8/layout/chevron1"/>
    <dgm:cxn modelId="{CC3BC471-D488-9A43-8DFC-2ECF3D6BEB30}" type="presParOf" srcId="{6DC1B45F-681D-464B-953E-EA7E58BD1D60}" destId="{32B39441-552A-D84D-A12E-BB0616BBFA20}" srcOrd="7" destOrd="0" presId="urn:microsoft.com/office/officeart/2005/8/layout/chevron1"/>
    <dgm:cxn modelId="{389D6CFC-B4D8-DF42-B3B4-8FBA544A33A5}" type="presParOf" srcId="{6DC1B45F-681D-464B-953E-EA7E58BD1D60}" destId="{BB438C89-819A-9045-BF2A-C05ECAC769D8}" srcOrd="8" destOrd="0" presId="urn:microsoft.com/office/officeart/2005/8/layout/chevron1"/>
    <dgm:cxn modelId="{7A34EFF9-AD0C-4941-B3D6-CB746B476655}" type="presParOf" srcId="{6DC1B45F-681D-464B-953E-EA7E58BD1D60}" destId="{DE2E9FF7-2BEB-A24F-A21A-00B10E86E2AB}" srcOrd="9" destOrd="0" presId="urn:microsoft.com/office/officeart/2005/8/layout/chevron1"/>
    <dgm:cxn modelId="{F3D0F9E6-1E6D-6649-B4D2-5FE1A547D9CA}" type="presParOf" srcId="{6DC1B45F-681D-464B-953E-EA7E58BD1D60}" destId="{13A1FB64-A7B4-C643-89D8-47202CCC493D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8A3C93-7DFA-5C4D-ACD0-E102AAFE0F7B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884AD2C-B893-0442-BE0D-9E647FF943BD}">
      <dgm:prSet phldrT="[Tekst]" custT="1"/>
      <dgm:spPr/>
      <dgm:t>
        <a:bodyPr/>
        <a:lstStyle/>
        <a:p>
          <a:r>
            <a:rPr lang="nb-NO" sz="1000" b="1"/>
            <a:t>Målgrupper</a:t>
          </a:r>
        </a:p>
      </dgm:t>
    </dgm:pt>
    <dgm:pt modelId="{D5B1167E-2090-064B-9E85-E0C4BD027FA5}" type="parTrans" cxnId="{D136A83B-CE70-0E41-A015-219B1E9DC7E6}">
      <dgm:prSet/>
      <dgm:spPr/>
      <dgm:t>
        <a:bodyPr/>
        <a:lstStyle/>
        <a:p>
          <a:endParaRPr lang="nb-NO"/>
        </a:p>
      </dgm:t>
    </dgm:pt>
    <dgm:pt modelId="{3682796E-A6D6-8E47-B273-500AA17283CF}" type="sibTrans" cxnId="{D136A83B-CE70-0E41-A015-219B1E9DC7E6}">
      <dgm:prSet/>
      <dgm:spPr/>
      <dgm:t>
        <a:bodyPr/>
        <a:lstStyle/>
        <a:p>
          <a:endParaRPr lang="nb-NO"/>
        </a:p>
      </dgm:t>
    </dgm:pt>
    <dgm:pt modelId="{33A10C64-0423-BC44-B1D6-DD3AB12D0BB5}">
      <dgm:prSet phldrT="[Tekst]" custT="1"/>
      <dgm:spPr/>
      <dgm:t>
        <a:bodyPr/>
        <a:lstStyle/>
        <a:p>
          <a:r>
            <a:rPr lang="nb-NO" sz="1200" b="1"/>
            <a:t>Metoder</a:t>
          </a:r>
        </a:p>
      </dgm:t>
    </dgm:pt>
    <dgm:pt modelId="{9C01E7A3-5511-8E45-80E8-86CA5AF02793}" type="parTrans" cxnId="{7B7ECED4-10A6-8941-8A71-69957A9B2B7D}">
      <dgm:prSet/>
      <dgm:spPr/>
      <dgm:t>
        <a:bodyPr/>
        <a:lstStyle/>
        <a:p>
          <a:endParaRPr lang="nb-NO"/>
        </a:p>
      </dgm:t>
    </dgm:pt>
    <dgm:pt modelId="{D77C94C1-616A-3C4B-9FD3-8F8DC5C07C77}" type="sibTrans" cxnId="{7B7ECED4-10A6-8941-8A71-69957A9B2B7D}">
      <dgm:prSet/>
      <dgm:spPr/>
      <dgm:t>
        <a:bodyPr/>
        <a:lstStyle/>
        <a:p>
          <a:endParaRPr lang="nb-NO"/>
        </a:p>
      </dgm:t>
    </dgm:pt>
    <dgm:pt modelId="{5AA379FB-5647-0B44-92A6-BD0A9822F2CC}">
      <dgm:prSet phldrT="[Tekst]" custT="1"/>
      <dgm:spPr/>
      <dgm:t>
        <a:bodyPr/>
        <a:lstStyle/>
        <a:p>
          <a:r>
            <a:rPr lang="nb-NO" sz="1200" b="1"/>
            <a:t>Visjon</a:t>
          </a:r>
        </a:p>
      </dgm:t>
    </dgm:pt>
    <dgm:pt modelId="{B90742F3-9731-F545-B206-B0284C18395B}" type="parTrans" cxnId="{484ED37B-5908-3249-88CD-58B7D9625FDA}">
      <dgm:prSet/>
      <dgm:spPr/>
      <dgm:t>
        <a:bodyPr/>
        <a:lstStyle/>
        <a:p>
          <a:endParaRPr lang="nb-NO"/>
        </a:p>
      </dgm:t>
    </dgm:pt>
    <dgm:pt modelId="{9DE5AB89-E148-A646-90B7-E59E37B2A7CF}" type="sibTrans" cxnId="{484ED37B-5908-3249-88CD-58B7D9625FDA}">
      <dgm:prSet/>
      <dgm:spPr/>
      <dgm:t>
        <a:bodyPr/>
        <a:lstStyle/>
        <a:p>
          <a:endParaRPr lang="nb-NO"/>
        </a:p>
      </dgm:t>
    </dgm:pt>
    <dgm:pt modelId="{D8FE7FF8-175C-FB47-A1A7-415376E40F9C}">
      <dgm:prSet custT="1"/>
      <dgm:spPr/>
      <dgm:t>
        <a:bodyPr/>
        <a:lstStyle/>
        <a:p>
          <a:r>
            <a:rPr lang="nb-NO" sz="1200" b="1"/>
            <a:t>Verdier</a:t>
          </a:r>
        </a:p>
      </dgm:t>
    </dgm:pt>
    <dgm:pt modelId="{B97825C2-4448-7E46-AB40-C070E17B6C18}" type="parTrans" cxnId="{D62D5BA5-8A44-A044-894B-D48C69EEB775}">
      <dgm:prSet/>
      <dgm:spPr/>
      <dgm:t>
        <a:bodyPr/>
        <a:lstStyle/>
        <a:p>
          <a:endParaRPr lang="nb-NO"/>
        </a:p>
      </dgm:t>
    </dgm:pt>
    <dgm:pt modelId="{53E94F6B-B1B4-7542-909C-2ADEDDB91E03}" type="sibTrans" cxnId="{D62D5BA5-8A44-A044-894B-D48C69EEB775}">
      <dgm:prSet/>
      <dgm:spPr/>
      <dgm:t>
        <a:bodyPr/>
        <a:lstStyle/>
        <a:p>
          <a:endParaRPr lang="nb-NO"/>
        </a:p>
      </dgm:t>
    </dgm:pt>
    <dgm:pt modelId="{9198EC23-7740-E24D-BED7-C11960B0A3C8}">
      <dgm:prSet phldrT="[Tekst]" custT="1"/>
      <dgm:spPr/>
      <dgm:t>
        <a:bodyPr/>
        <a:lstStyle/>
        <a:p>
          <a:r>
            <a:rPr lang="nb-NO" sz="1200" b="1"/>
            <a:t>Aktører</a:t>
          </a:r>
        </a:p>
      </dgm:t>
    </dgm:pt>
    <dgm:pt modelId="{0B7AC716-FB43-1840-9FB4-A6FD4751DF19}" type="parTrans" cxnId="{D456D4B2-6FA8-2E45-9A84-BEBE031447D0}">
      <dgm:prSet/>
      <dgm:spPr/>
      <dgm:t>
        <a:bodyPr/>
        <a:lstStyle/>
        <a:p>
          <a:endParaRPr lang="nb-NO"/>
        </a:p>
      </dgm:t>
    </dgm:pt>
    <dgm:pt modelId="{1C027AFD-75D5-3D4F-94B2-52B1C20B93B9}" type="sibTrans" cxnId="{D456D4B2-6FA8-2E45-9A84-BEBE031447D0}">
      <dgm:prSet/>
      <dgm:spPr/>
      <dgm:t>
        <a:bodyPr/>
        <a:lstStyle/>
        <a:p>
          <a:endParaRPr lang="nb-NO"/>
        </a:p>
      </dgm:t>
    </dgm:pt>
    <dgm:pt modelId="{BDB279BE-A45A-344A-AACC-2E5992DC76A6}">
      <dgm:prSet phldrT="[Tekst]" custT="1"/>
      <dgm:spPr/>
      <dgm:t>
        <a:bodyPr/>
        <a:lstStyle/>
        <a:p>
          <a:r>
            <a:rPr lang="nb-NO" sz="1200" b="1"/>
            <a:t>Mål</a:t>
          </a:r>
        </a:p>
      </dgm:t>
    </dgm:pt>
    <dgm:pt modelId="{C42D1BCC-692D-5641-92DE-AFC791EFEEC1}" type="parTrans" cxnId="{9B30C13E-4E1C-1A46-BA37-F814CF5A26E2}">
      <dgm:prSet/>
      <dgm:spPr/>
      <dgm:t>
        <a:bodyPr/>
        <a:lstStyle/>
        <a:p>
          <a:endParaRPr lang="nb-NO"/>
        </a:p>
      </dgm:t>
    </dgm:pt>
    <dgm:pt modelId="{EEEEC1E9-8DC4-FC41-8761-F56107681A81}" type="sibTrans" cxnId="{9B30C13E-4E1C-1A46-BA37-F814CF5A26E2}">
      <dgm:prSet/>
      <dgm:spPr/>
      <dgm:t>
        <a:bodyPr/>
        <a:lstStyle/>
        <a:p>
          <a:endParaRPr lang="nb-NO"/>
        </a:p>
      </dgm:t>
    </dgm:pt>
    <dgm:pt modelId="{6DC1B45F-681D-464B-953E-EA7E58BD1D60}" type="pres">
      <dgm:prSet presAssocID="{DE8A3C93-7DFA-5C4D-ACD0-E102AAFE0F7B}" presName="Name0" presStyleCnt="0">
        <dgm:presLayoutVars>
          <dgm:dir/>
          <dgm:animLvl val="lvl"/>
          <dgm:resizeHandles val="exact"/>
        </dgm:presLayoutVars>
      </dgm:prSet>
      <dgm:spPr/>
    </dgm:pt>
    <dgm:pt modelId="{5422D953-0F2C-BA46-BC44-F66AF4EBCC99}" type="pres">
      <dgm:prSet presAssocID="{5AA379FB-5647-0B44-92A6-BD0A9822F2CC}" presName="parTxOnly" presStyleLbl="node1" presStyleIdx="0" presStyleCnt="6" custLinFactNeighborX="17728" custLinFactNeighborY="1527">
        <dgm:presLayoutVars>
          <dgm:chMax val="0"/>
          <dgm:chPref val="0"/>
          <dgm:bulletEnabled val="1"/>
        </dgm:presLayoutVars>
      </dgm:prSet>
      <dgm:spPr/>
    </dgm:pt>
    <dgm:pt modelId="{814EC2CE-DC59-754B-BF73-E14BAE4F8393}" type="pres">
      <dgm:prSet presAssocID="{9DE5AB89-E148-A646-90B7-E59E37B2A7CF}" presName="parTxOnlySpace" presStyleCnt="0"/>
      <dgm:spPr/>
    </dgm:pt>
    <dgm:pt modelId="{EC70621C-E0FE-C74D-98A9-C042451CB31D}" type="pres">
      <dgm:prSet presAssocID="{D8FE7FF8-175C-FB47-A1A7-415376E40F9C}" presName="parTxOnly" presStyleLbl="node1" presStyleIdx="1" presStyleCnt="6" custLinFactNeighborX="-6810" custLinFactNeighborY="1703">
        <dgm:presLayoutVars>
          <dgm:chMax val="0"/>
          <dgm:chPref val="0"/>
          <dgm:bulletEnabled val="1"/>
        </dgm:presLayoutVars>
      </dgm:prSet>
      <dgm:spPr/>
    </dgm:pt>
    <dgm:pt modelId="{63E77533-9779-5646-BFC8-6C75DBEA20E5}" type="pres">
      <dgm:prSet presAssocID="{53E94F6B-B1B4-7542-909C-2ADEDDB91E03}" presName="parTxOnlySpace" presStyleCnt="0"/>
      <dgm:spPr/>
    </dgm:pt>
    <dgm:pt modelId="{273FBBC8-B183-9C4C-A803-57841D41F46A}" type="pres">
      <dgm:prSet presAssocID="{E884AD2C-B893-0442-BE0D-9E647FF943BD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972F2B6-B7AB-2C45-8982-C3D4B1DBC4EC}" type="pres">
      <dgm:prSet presAssocID="{3682796E-A6D6-8E47-B273-500AA17283CF}" presName="parTxOnlySpace" presStyleCnt="0"/>
      <dgm:spPr/>
    </dgm:pt>
    <dgm:pt modelId="{3C967597-0620-0C4A-9867-76DC32F12B05}" type="pres">
      <dgm:prSet presAssocID="{33A10C64-0423-BC44-B1D6-DD3AB12D0BB5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2B39441-552A-D84D-A12E-BB0616BBFA20}" type="pres">
      <dgm:prSet presAssocID="{D77C94C1-616A-3C4B-9FD3-8F8DC5C07C77}" presName="parTxOnlySpace" presStyleCnt="0"/>
      <dgm:spPr/>
    </dgm:pt>
    <dgm:pt modelId="{BB438C89-819A-9045-BF2A-C05ECAC769D8}" type="pres">
      <dgm:prSet presAssocID="{9198EC23-7740-E24D-BED7-C11960B0A3C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DE2E9FF7-2BEB-A24F-A21A-00B10E86E2AB}" type="pres">
      <dgm:prSet presAssocID="{1C027AFD-75D5-3D4F-94B2-52B1C20B93B9}" presName="parTxOnlySpace" presStyleCnt="0"/>
      <dgm:spPr/>
    </dgm:pt>
    <dgm:pt modelId="{13A1FB64-A7B4-C643-89D8-47202CCC493D}" type="pres">
      <dgm:prSet presAssocID="{BDB279BE-A45A-344A-AACC-2E5992DC76A6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D136A83B-CE70-0E41-A015-219B1E9DC7E6}" srcId="{DE8A3C93-7DFA-5C4D-ACD0-E102AAFE0F7B}" destId="{E884AD2C-B893-0442-BE0D-9E647FF943BD}" srcOrd="2" destOrd="0" parTransId="{D5B1167E-2090-064B-9E85-E0C4BD027FA5}" sibTransId="{3682796E-A6D6-8E47-B273-500AA17283CF}"/>
    <dgm:cxn modelId="{9B30C13E-4E1C-1A46-BA37-F814CF5A26E2}" srcId="{DE8A3C93-7DFA-5C4D-ACD0-E102AAFE0F7B}" destId="{BDB279BE-A45A-344A-AACC-2E5992DC76A6}" srcOrd="5" destOrd="0" parTransId="{C42D1BCC-692D-5641-92DE-AFC791EFEEC1}" sibTransId="{EEEEC1E9-8DC4-FC41-8761-F56107681A81}"/>
    <dgm:cxn modelId="{63F1F75E-7E18-8845-9CAB-906106F4DF69}" type="presOf" srcId="{5AA379FB-5647-0B44-92A6-BD0A9822F2CC}" destId="{5422D953-0F2C-BA46-BC44-F66AF4EBCC99}" srcOrd="0" destOrd="0" presId="urn:microsoft.com/office/officeart/2005/8/layout/chevron1"/>
    <dgm:cxn modelId="{B4C1CD74-F25C-B24B-91B4-0E55CD7CAA64}" type="presOf" srcId="{DE8A3C93-7DFA-5C4D-ACD0-E102AAFE0F7B}" destId="{6DC1B45F-681D-464B-953E-EA7E58BD1D60}" srcOrd="0" destOrd="0" presId="urn:microsoft.com/office/officeart/2005/8/layout/chevron1"/>
    <dgm:cxn modelId="{0D8AB259-00A2-044B-9BFA-792BC8EE0F7F}" type="presOf" srcId="{E884AD2C-B893-0442-BE0D-9E647FF943BD}" destId="{273FBBC8-B183-9C4C-A803-57841D41F46A}" srcOrd="0" destOrd="0" presId="urn:microsoft.com/office/officeart/2005/8/layout/chevron1"/>
    <dgm:cxn modelId="{484ED37B-5908-3249-88CD-58B7D9625FDA}" srcId="{DE8A3C93-7DFA-5C4D-ACD0-E102AAFE0F7B}" destId="{5AA379FB-5647-0B44-92A6-BD0A9822F2CC}" srcOrd="0" destOrd="0" parTransId="{B90742F3-9731-F545-B206-B0284C18395B}" sibTransId="{9DE5AB89-E148-A646-90B7-E59E37B2A7CF}"/>
    <dgm:cxn modelId="{6B58077F-8208-1E42-8C49-DD19C37BEA92}" type="presOf" srcId="{BDB279BE-A45A-344A-AACC-2E5992DC76A6}" destId="{13A1FB64-A7B4-C643-89D8-47202CCC493D}" srcOrd="0" destOrd="0" presId="urn:microsoft.com/office/officeart/2005/8/layout/chevron1"/>
    <dgm:cxn modelId="{92CBC29A-EA8E-6D44-B956-57801A88A128}" type="presOf" srcId="{9198EC23-7740-E24D-BED7-C11960B0A3C8}" destId="{BB438C89-819A-9045-BF2A-C05ECAC769D8}" srcOrd="0" destOrd="0" presId="urn:microsoft.com/office/officeart/2005/8/layout/chevron1"/>
    <dgm:cxn modelId="{D62D5BA5-8A44-A044-894B-D48C69EEB775}" srcId="{DE8A3C93-7DFA-5C4D-ACD0-E102AAFE0F7B}" destId="{D8FE7FF8-175C-FB47-A1A7-415376E40F9C}" srcOrd="1" destOrd="0" parTransId="{B97825C2-4448-7E46-AB40-C070E17B6C18}" sibTransId="{53E94F6B-B1B4-7542-909C-2ADEDDB91E03}"/>
    <dgm:cxn modelId="{D456D4B2-6FA8-2E45-9A84-BEBE031447D0}" srcId="{DE8A3C93-7DFA-5C4D-ACD0-E102AAFE0F7B}" destId="{9198EC23-7740-E24D-BED7-C11960B0A3C8}" srcOrd="4" destOrd="0" parTransId="{0B7AC716-FB43-1840-9FB4-A6FD4751DF19}" sibTransId="{1C027AFD-75D5-3D4F-94B2-52B1C20B93B9}"/>
    <dgm:cxn modelId="{61DB3CB5-F0E2-E747-B0A3-9C9E14A39651}" type="presOf" srcId="{D8FE7FF8-175C-FB47-A1A7-415376E40F9C}" destId="{EC70621C-E0FE-C74D-98A9-C042451CB31D}" srcOrd="0" destOrd="0" presId="urn:microsoft.com/office/officeart/2005/8/layout/chevron1"/>
    <dgm:cxn modelId="{7B7ECED4-10A6-8941-8A71-69957A9B2B7D}" srcId="{DE8A3C93-7DFA-5C4D-ACD0-E102AAFE0F7B}" destId="{33A10C64-0423-BC44-B1D6-DD3AB12D0BB5}" srcOrd="3" destOrd="0" parTransId="{9C01E7A3-5511-8E45-80E8-86CA5AF02793}" sibTransId="{D77C94C1-616A-3C4B-9FD3-8F8DC5C07C77}"/>
    <dgm:cxn modelId="{FAE0E7E6-F4FE-AF4A-ACFB-45878AD4910D}" type="presOf" srcId="{33A10C64-0423-BC44-B1D6-DD3AB12D0BB5}" destId="{3C967597-0620-0C4A-9867-76DC32F12B05}" srcOrd="0" destOrd="0" presId="urn:microsoft.com/office/officeart/2005/8/layout/chevron1"/>
    <dgm:cxn modelId="{AA9BB8A8-F720-694B-B49E-0F1D38EFFEC5}" type="presParOf" srcId="{6DC1B45F-681D-464B-953E-EA7E58BD1D60}" destId="{5422D953-0F2C-BA46-BC44-F66AF4EBCC99}" srcOrd="0" destOrd="0" presId="urn:microsoft.com/office/officeart/2005/8/layout/chevron1"/>
    <dgm:cxn modelId="{C67BEF99-5D11-7D41-9ECA-A49370377117}" type="presParOf" srcId="{6DC1B45F-681D-464B-953E-EA7E58BD1D60}" destId="{814EC2CE-DC59-754B-BF73-E14BAE4F8393}" srcOrd="1" destOrd="0" presId="urn:microsoft.com/office/officeart/2005/8/layout/chevron1"/>
    <dgm:cxn modelId="{A888219C-A7CC-1544-9F66-B0CD3965D1A1}" type="presParOf" srcId="{6DC1B45F-681D-464B-953E-EA7E58BD1D60}" destId="{EC70621C-E0FE-C74D-98A9-C042451CB31D}" srcOrd="2" destOrd="0" presId="urn:microsoft.com/office/officeart/2005/8/layout/chevron1"/>
    <dgm:cxn modelId="{CB92119E-7CA8-AD42-8273-9F9882208FFD}" type="presParOf" srcId="{6DC1B45F-681D-464B-953E-EA7E58BD1D60}" destId="{63E77533-9779-5646-BFC8-6C75DBEA20E5}" srcOrd="3" destOrd="0" presId="urn:microsoft.com/office/officeart/2005/8/layout/chevron1"/>
    <dgm:cxn modelId="{3EA1AB72-DFEE-D243-A671-0122767EDBE1}" type="presParOf" srcId="{6DC1B45F-681D-464B-953E-EA7E58BD1D60}" destId="{273FBBC8-B183-9C4C-A803-57841D41F46A}" srcOrd="4" destOrd="0" presId="urn:microsoft.com/office/officeart/2005/8/layout/chevron1"/>
    <dgm:cxn modelId="{6B6B5DE4-1D6D-5648-93B4-BE1DE1232AF0}" type="presParOf" srcId="{6DC1B45F-681D-464B-953E-EA7E58BD1D60}" destId="{9972F2B6-B7AB-2C45-8982-C3D4B1DBC4EC}" srcOrd="5" destOrd="0" presId="urn:microsoft.com/office/officeart/2005/8/layout/chevron1"/>
    <dgm:cxn modelId="{5CF83593-EEF2-9748-9AEE-D8689FAAD354}" type="presParOf" srcId="{6DC1B45F-681D-464B-953E-EA7E58BD1D60}" destId="{3C967597-0620-0C4A-9867-76DC32F12B05}" srcOrd="6" destOrd="0" presId="urn:microsoft.com/office/officeart/2005/8/layout/chevron1"/>
    <dgm:cxn modelId="{C77E5CE4-DB7F-0F42-83E3-9B243D77C9CD}" type="presParOf" srcId="{6DC1B45F-681D-464B-953E-EA7E58BD1D60}" destId="{32B39441-552A-D84D-A12E-BB0616BBFA20}" srcOrd="7" destOrd="0" presId="urn:microsoft.com/office/officeart/2005/8/layout/chevron1"/>
    <dgm:cxn modelId="{9E974F88-F3CA-3B4A-808A-BB5252CC7F0C}" type="presParOf" srcId="{6DC1B45F-681D-464B-953E-EA7E58BD1D60}" destId="{BB438C89-819A-9045-BF2A-C05ECAC769D8}" srcOrd="8" destOrd="0" presId="urn:microsoft.com/office/officeart/2005/8/layout/chevron1"/>
    <dgm:cxn modelId="{3700880A-98C1-C64A-91B4-060C22DF4DF5}" type="presParOf" srcId="{6DC1B45F-681D-464B-953E-EA7E58BD1D60}" destId="{DE2E9FF7-2BEB-A24F-A21A-00B10E86E2AB}" srcOrd="9" destOrd="0" presId="urn:microsoft.com/office/officeart/2005/8/layout/chevron1"/>
    <dgm:cxn modelId="{01D31E85-C0A8-3749-8434-B7B51692782A}" type="presParOf" srcId="{6DC1B45F-681D-464B-953E-EA7E58BD1D60}" destId="{13A1FB64-A7B4-C643-89D8-47202CCC493D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DE8A3C93-7DFA-5C4D-ACD0-E102AAFE0F7B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884AD2C-B893-0442-BE0D-9E647FF943BD}">
      <dgm:prSet phldrT="[Tekst]" custT="1"/>
      <dgm:spPr/>
      <dgm:t>
        <a:bodyPr/>
        <a:lstStyle/>
        <a:p>
          <a:r>
            <a:rPr lang="nb-NO" sz="1000" b="1"/>
            <a:t>Målgrupper</a:t>
          </a:r>
        </a:p>
      </dgm:t>
    </dgm:pt>
    <dgm:pt modelId="{D5B1167E-2090-064B-9E85-E0C4BD027FA5}" type="parTrans" cxnId="{D136A83B-CE70-0E41-A015-219B1E9DC7E6}">
      <dgm:prSet/>
      <dgm:spPr/>
      <dgm:t>
        <a:bodyPr/>
        <a:lstStyle/>
        <a:p>
          <a:endParaRPr lang="nb-NO"/>
        </a:p>
      </dgm:t>
    </dgm:pt>
    <dgm:pt modelId="{3682796E-A6D6-8E47-B273-500AA17283CF}" type="sibTrans" cxnId="{D136A83B-CE70-0E41-A015-219B1E9DC7E6}">
      <dgm:prSet/>
      <dgm:spPr/>
      <dgm:t>
        <a:bodyPr/>
        <a:lstStyle/>
        <a:p>
          <a:endParaRPr lang="nb-NO"/>
        </a:p>
      </dgm:t>
    </dgm:pt>
    <dgm:pt modelId="{33A10C64-0423-BC44-B1D6-DD3AB12D0BB5}">
      <dgm:prSet phldrT="[Tekst]" custT="1"/>
      <dgm:spPr/>
      <dgm:t>
        <a:bodyPr/>
        <a:lstStyle/>
        <a:p>
          <a:r>
            <a:rPr lang="nb-NO" sz="1200" b="1"/>
            <a:t>Metoder</a:t>
          </a:r>
        </a:p>
      </dgm:t>
    </dgm:pt>
    <dgm:pt modelId="{9C01E7A3-5511-8E45-80E8-86CA5AF02793}" type="parTrans" cxnId="{7B7ECED4-10A6-8941-8A71-69957A9B2B7D}">
      <dgm:prSet/>
      <dgm:spPr/>
      <dgm:t>
        <a:bodyPr/>
        <a:lstStyle/>
        <a:p>
          <a:endParaRPr lang="nb-NO"/>
        </a:p>
      </dgm:t>
    </dgm:pt>
    <dgm:pt modelId="{D77C94C1-616A-3C4B-9FD3-8F8DC5C07C77}" type="sibTrans" cxnId="{7B7ECED4-10A6-8941-8A71-69957A9B2B7D}">
      <dgm:prSet/>
      <dgm:spPr/>
      <dgm:t>
        <a:bodyPr/>
        <a:lstStyle/>
        <a:p>
          <a:endParaRPr lang="nb-NO"/>
        </a:p>
      </dgm:t>
    </dgm:pt>
    <dgm:pt modelId="{5AA379FB-5647-0B44-92A6-BD0A9822F2CC}">
      <dgm:prSet phldrT="[Tekst]" custT="1"/>
      <dgm:spPr/>
      <dgm:t>
        <a:bodyPr/>
        <a:lstStyle/>
        <a:p>
          <a:r>
            <a:rPr lang="nb-NO" sz="1200" b="1"/>
            <a:t>Visjon</a:t>
          </a:r>
        </a:p>
      </dgm:t>
    </dgm:pt>
    <dgm:pt modelId="{B90742F3-9731-F545-B206-B0284C18395B}" type="parTrans" cxnId="{484ED37B-5908-3249-88CD-58B7D9625FDA}">
      <dgm:prSet/>
      <dgm:spPr/>
      <dgm:t>
        <a:bodyPr/>
        <a:lstStyle/>
        <a:p>
          <a:endParaRPr lang="nb-NO"/>
        </a:p>
      </dgm:t>
    </dgm:pt>
    <dgm:pt modelId="{9DE5AB89-E148-A646-90B7-E59E37B2A7CF}" type="sibTrans" cxnId="{484ED37B-5908-3249-88CD-58B7D9625FDA}">
      <dgm:prSet/>
      <dgm:spPr/>
      <dgm:t>
        <a:bodyPr/>
        <a:lstStyle/>
        <a:p>
          <a:endParaRPr lang="nb-NO"/>
        </a:p>
      </dgm:t>
    </dgm:pt>
    <dgm:pt modelId="{D8FE7FF8-175C-FB47-A1A7-415376E40F9C}">
      <dgm:prSet custT="1"/>
      <dgm:spPr/>
      <dgm:t>
        <a:bodyPr/>
        <a:lstStyle/>
        <a:p>
          <a:r>
            <a:rPr lang="nb-NO" sz="1200" b="1"/>
            <a:t>Verdier</a:t>
          </a:r>
        </a:p>
      </dgm:t>
    </dgm:pt>
    <dgm:pt modelId="{B97825C2-4448-7E46-AB40-C070E17B6C18}" type="parTrans" cxnId="{D62D5BA5-8A44-A044-894B-D48C69EEB775}">
      <dgm:prSet/>
      <dgm:spPr/>
      <dgm:t>
        <a:bodyPr/>
        <a:lstStyle/>
        <a:p>
          <a:endParaRPr lang="nb-NO"/>
        </a:p>
      </dgm:t>
    </dgm:pt>
    <dgm:pt modelId="{53E94F6B-B1B4-7542-909C-2ADEDDB91E03}" type="sibTrans" cxnId="{D62D5BA5-8A44-A044-894B-D48C69EEB775}">
      <dgm:prSet/>
      <dgm:spPr/>
      <dgm:t>
        <a:bodyPr/>
        <a:lstStyle/>
        <a:p>
          <a:endParaRPr lang="nb-NO"/>
        </a:p>
      </dgm:t>
    </dgm:pt>
    <dgm:pt modelId="{9198EC23-7740-E24D-BED7-C11960B0A3C8}">
      <dgm:prSet phldrT="[Tekst]" custT="1"/>
      <dgm:spPr/>
      <dgm:t>
        <a:bodyPr/>
        <a:lstStyle/>
        <a:p>
          <a:r>
            <a:rPr lang="nb-NO" sz="1200" b="1"/>
            <a:t>Aktører</a:t>
          </a:r>
        </a:p>
      </dgm:t>
    </dgm:pt>
    <dgm:pt modelId="{0B7AC716-FB43-1840-9FB4-A6FD4751DF19}" type="parTrans" cxnId="{D456D4B2-6FA8-2E45-9A84-BEBE031447D0}">
      <dgm:prSet/>
      <dgm:spPr/>
      <dgm:t>
        <a:bodyPr/>
        <a:lstStyle/>
        <a:p>
          <a:endParaRPr lang="nb-NO"/>
        </a:p>
      </dgm:t>
    </dgm:pt>
    <dgm:pt modelId="{1C027AFD-75D5-3D4F-94B2-52B1C20B93B9}" type="sibTrans" cxnId="{D456D4B2-6FA8-2E45-9A84-BEBE031447D0}">
      <dgm:prSet/>
      <dgm:spPr/>
      <dgm:t>
        <a:bodyPr/>
        <a:lstStyle/>
        <a:p>
          <a:endParaRPr lang="nb-NO"/>
        </a:p>
      </dgm:t>
    </dgm:pt>
    <dgm:pt modelId="{BDB279BE-A45A-344A-AACC-2E5992DC76A6}">
      <dgm:prSet phldrT="[Tekst]" custT="1"/>
      <dgm:spPr/>
      <dgm:t>
        <a:bodyPr/>
        <a:lstStyle/>
        <a:p>
          <a:r>
            <a:rPr lang="nb-NO" sz="1200" b="1"/>
            <a:t>Mål</a:t>
          </a:r>
        </a:p>
      </dgm:t>
    </dgm:pt>
    <dgm:pt modelId="{C42D1BCC-692D-5641-92DE-AFC791EFEEC1}" type="parTrans" cxnId="{9B30C13E-4E1C-1A46-BA37-F814CF5A26E2}">
      <dgm:prSet/>
      <dgm:spPr/>
      <dgm:t>
        <a:bodyPr/>
        <a:lstStyle/>
        <a:p>
          <a:endParaRPr lang="nb-NO"/>
        </a:p>
      </dgm:t>
    </dgm:pt>
    <dgm:pt modelId="{EEEEC1E9-8DC4-FC41-8761-F56107681A81}" type="sibTrans" cxnId="{9B30C13E-4E1C-1A46-BA37-F814CF5A26E2}">
      <dgm:prSet/>
      <dgm:spPr/>
      <dgm:t>
        <a:bodyPr/>
        <a:lstStyle/>
        <a:p>
          <a:endParaRPr lang="nb-NO"/>
        </a:p>
      </dgm:t>
    </dgm:pt>
    <dgm:pt modelId="{6DC1B45F-681D-464B-953E-EA7E58BD1D60}" type="pres">
      <dgm:prSet presAssocID="{DE8A3C93-7DFA-5C4D-ACD0-E102AAFE0F7B}" presName="Name0" presStyleCnt="0">
        <dgm:presLayoutVars>
          <dgm:dir/>
          <dgm:animLvl val="lvl"/>
          <dgm:resizeHandles val="exact"/>
        </dgm:presLayoutVars>
      </dgm:prSet>
      <dgm:spPr/>
    </dgm:pt>
    <dgm:pt modelId="{5422D953-0F2C-BA46-BC44-F66AF4EBCC99}" type="pres">
      <dgm:prSet presAssocID="{5AA379FB-5647-0B44-92A6-BD0A9822F2CC}" presName="parTxOnly" presStyleLbl="node1" presStyleIdx="0" presStyleCnt="6" custLinFactNeighborX="17728" custLinFactNeighborY="1527">
        <dgm:presLayoutVars>
          <dgm:chMax val="0"/>
          <dgm:chPref val="0"/>
          <dgm:bulletEnabled val="1"/>
        </dgm:presLayoutVars>
      </dgm:prSet>
      <dgm:spPr/>
    </dgm:pt>
    <dgm:pt modelId="{814EC2CE-DC59-754B-BF73-E14BAE4F8393}" type="pres">
      <dgm:prSet presAssocID="{9DE5AB89-E148-A646-90B7-E59E37B2A7CF}" presName="parTxOnlySpace" presStyleCnt="0"/>
      <dgm:spPr/>
    </dgm:pt>
    <dgm:pt modelId="{EC70621C-E0FE-C74D-98A9-C042451CB31D}" type="pres">
      <dgm:prSet presAssocID="{D8FE7FF8-175C-FB47-A1A7-415376E40F9C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63E77533-9779-5646-BFC8-6C75DBEA20E5}" type="pres">
      <dgm:prSet presAssocID="{53E94F6B-B1B4-7542-909C-2ADEDDB91E03}" presName="parTxOnlySpace" presStyleCnt="0"/>
      <dgm:spPr/>
    </dgm:pt>
    <dgm:pt modelId="{273FBBC8-B183-9C4C-A803-57841D41F46A}" type="pres">
      <dgm:prSet presAssocID="{E884AD2C-B893-0442-BE0D-9E647FF943BD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972F2B6-B7AB-2C45-8982-C3D4B1DBC4EC}" type="pres">
      <dgm:prSet presAssocID="{3682796E-A6D6-8E47-B273-500AA17283CF}" presName="parTxOnlySpace" presStyleCnt="0"/>
      <dgm:spPr/>
    </dgm:pt>
    <dgm:pt modelId="{3C967597-0620-0C4A-9867-76DC32F12B05}" type="pres">
      <dgm:prSet presAssocID="{33A10C64-0423-BC44-B1D6-DD3AB12D0BB5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2B39441-552A-D84D-A12E-BB0616BBFA20}" type="pres">
      <dgm:prSet presAssocID="{D77C94C1-616A-3C4B-9FD3-8F8DC5C07C77}" presName="parTxOnlySpace" presStyleCnt="0"/>
      <dgm:spPr/>
    </dgm:pt>
    <dgm:pt modelId="{BB438C89-819A-9045-BF2A-C05ECAC769D8}" type="pres">
      <dgm:prSet presAssocID="{9198EC23-7740-E24D-BED7-C11960B0A3C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DE2E9FF7-2BEB-A24F-A21A-00B10E86E2AB}" type="pres">
      <dgm:prSet presAssocID="{1C027AFD-75D5-3D4F-94B2-52B1C20B93B9}" presName="parTxOnlySpace" presStyleCnt="0"/>
      <dgm:spPr/>
    </dgm:pt>
    <dgm:pt modelId="{13A1FB64-A7B4-C643-89D8-47202CCC493D}" type="pres">
      <dgm:prSet presAssocID="{BDB279BE-A45A-344A-AACC-2E5992DC76A6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C5910F18-0C1A-2A4C-818A-E52546C01614}" type="presOf" srcId="{DE8A3C93-7DFA-5C4D-ACD0-E102AAFE0F7B}" destId="{6DC1B45F-681D-464B-953E-EA7E58BD1D60}" srcOrd="0" destOrd="0" presId="urn:microsoft.com/office/officeart/2005/8/layout/chevron1"/>
    <dgm:cxn modelId="{D136A83B-CE70-0E41-A015-219B1E9DC7E6}" srcId="{DE8A3C93-7DFA-5C4D-ACD0-E102AAFE0F7B}" destId="{E884AD2C-B893-0442-BE0D-9E647FF943BD}" srcOrd="2" destOrd="0" parTransId="{D5B1167E-2090-064B-9E85-E0C4BD027FA5}" sibTransId="{3682796E-A6D6-8E47-B273-500AA17283CF}"/>
    <dgm:cxn modelId="{9B30C13E-4E1C-1A46-BA37-F814CF5A26E2}" srcId="{DE8A3C93-7DFA-5C4D-ACD0-E102AAFE0F7B}" destId="{BDB279BE-A45A-344A-AACC-2E5992DC76A6}" srcOrd="5" destOrd="0" parTransId="{C42D1BCC-692D-5641-92DE-AFC791EFEEC1}" sibTransId="{EEEEC1E9-8DC4-FC41-8761-F56107681A81}"/>
    <dgm:cxn modelId="{31C6535C-6B83-6F4C-9084-EF51CDB07CD3}" type="presOf" srcId="{D8FE7FF8-175C-FB47-A1A7-415376E40F9C}" destId="{EC70621C-E0FE-C74D-98A9-C042451CB31D}" srcOrd="0" destOrd="0" presId="urn:microsoft.com/office/officeart/2005/8/layout/chevron1"/>
    <dgm:cxn modelId="{2B61CA61-A9DD-F24A-B30E-6863F9F95653}" type="presOf" srcId="{BDB279BE-A45A-344A-AACC-2E5992DC76A6}" destId="{13A1FB64-A7B4-C643-89D8-47202CCC493D}" srcOrd="0" destOrd="0" presId="urn:microsoft.com/office/officeart/2005/8/layout/chevron1"/>
    <dgm:cxn modelId="{3BB2E56B-1464-6041-B1F3-A5AF8A583BBE}" type="presOf" srcId="{33A10C64-0423-BC44-B1D6-DD3AB12D0BB5}" destId="{3C967597-0620-0C4A-9867-76DC32F12B05}" srcOrd="0" destOrd="0" presId="urn:microsoft.com/office/officeart/2005/8/layout/chevron1"/>
    <dgm:cxn modelId="{484ED37B-5908-3249-88CD-58B7D9625FDA}" srcId="{DE8A3C93-7DFA-5C4D-ACD0-E102AAFE0F7B}" destId="{5AA379FB-5647-0B44-92A6-BD0A9822F2CC}" srcOrd="0" destOrd="0" parTransId="{B90742F3-9731-F545-B206-B0284C18395B}" sibTransId="{9DE5AB89-E148-A646-90B7-E59E37B2A7CF}"/>
    <dgm:cxn modelId="{414DD480-7752-1F45-B6ED-21AB7B29F649}" type="presOf" srcId="{E884AD2C-B893-0442-BE0D-9E647FF943BD}" destId="{273FBBC8-B183-9C4C-A803-57841D41F46A}" srcOrd="0" destOrd="0" presId="urn:microsoft.com/office/officeart/2005/8/layout/chevron1"/>
    <dgm:cxn modelId="{D62D5BA5-8A44-A044-894B-D48C69EEB775}" srcId="{DE8A3C93-7DFA-5C4D-ACD0-E102AAFE0F7B}" destId="{D8FE7FF8-175C-FB47-A1A7-415376E40F9C}" srcOrd="1" destOrd="0" parTransId="{B97825C2-4448-7E46-AB40-C070E17B6C18}" sibTransId="{53E94F6B-B1B4-7542-909C-2ADEDDB91E03}"/>
    <dgm:cxn modelId="{D456D4B2-6FA8-2E45-9A84-BEBE031447D0}" srcId="{DE8A3C93-7DFA-5C4D-ACD0-E102AAFE0F7B}" destId="{9198EC23-7740-E24D-BED7-C11960B0A3C8}" srcOrd="4" destOrd="0" parTransId="{0B7AC716-FB43-1840-9FB4-A6FD4751DF19}" sibTransId="{1C027AFD-75D5-3D4F-94B2-52B1C20B93B9}"/>
    <dgm:cxn modelId="{859248BD-03D1-E643-AC11-3034A675D585}" type="presOf" srcId="{9198EC23-7740-E24D-BED7-C11960B0A3C8}" destId="{BB438C89-819A-9045-BF2A-C05ECAC769D8}" srcOrd="0" destOrd="0" presId="urn:microsoft.com/office/officeart/2005/8/layout/chevron1"/>
    <dgm:cxn modelId="{36EFC1C0-AF9C-B64A-BF4B-18C790A128EE}" type="presOf" srcId="{5AA379FB-5647-0B44-92A6-BD0A9822F2CC}" destId="{5422D953-0F2C-BA46-BC44-F66AF4EBCC99}" srcOrd="0" destOrd="0" presId="urn:microsoft.com/office/officeart/2005/8/layout/chevron1"/>
    <dgm:cxn modelId="{7B7ECED4-10A6-8941-8A71-69957A9B2B7D}" srcId="{DE8A3C93-7DFA-5C4D-ACD0-E102AAFE0F7B}" destId="{33A10C64-0423-BC44-B1D6-DD3AB12D0BB5}" srcOrd="3" destOrd="0" parTransId="{9C01E7A3-5511-8E45-80E8-86CA5AF02793}" sibTransId="{D77C94C1-616A-3C4B-9FD3-8F8DC5C07C77}"/>
    <dgm:cxn modelId="{FD55212B-80BA-D743-99D0-4D3BF56C60DA}" type="presParOf" srcId="{6DC1B45F-681D-464B-953E-EA7E58BD1D60}" destId="{5422D953-0F2C-BA46-BC44-F66AF4EBCC99}" srcOrd="0" destOrd="0" presId="urn:microsoft.com/office/officeart/2005/8/layout/chevron1"/>
    <dgm:cxn modelId="{6A879986-7289-A44B-B1C7-D8BD141EA193}" type="presParOf" srcId="{6DC1B45F-681D-464B-953E-EA7E58BD1D60}" destId="{814EC2CE-DC59-754B-BF73-E14BAE4F8393}" srcOrd="1" destOrd="0" presId="urn:microsoft.com/office/officeart/2005/8/layout/chevron1"/>
    <dgm:cxn modelId="{DD009ED3-BB29-4C4B-AC48-53D37D24A5E1}" type="presParOf" srcId="{6DC1B45F-681D-464B-953E-EA7E58BD1D60}" destId="{EC70621C-E0FE-C74D-98A9-C042451CB31D}" srcOrd="2" destOrd="0" presId="urn:microsoft.com/office/officeart/2005/8/layout/chevron1"/>
    <dgm:cxn modelId="{B55C549B-0377-C842-B097-A3C673397EB6}" type="presParOf" srcId="{6DC1B45F-681D-464B-953E-EA7E58BD1D60}" destId="{63E77533-9779-5646-BFC8-6C75DBEA20E5}" srcOrd="3" destOrd="0" presId="urn:microsoft.com/office/officeart/2005/8/layout/chevron1"/>
    <dgm:cxn modelId="{71F7ADF2-0D01-A244-8DCA-148F3EAA3288}" type="presParOf" srcId="{6DC1B45F-681D-464B-953E-EA7E58BD1D60}" destId="{273FBBC8-B183-9C4C-A803-57841D41F46A}" srcOrd="4" destOrd="0" presId="urn:microsoft.com/office/officeart/2005/8/layout/chevron1"/>
    <dgm:cxn modelId="{05B734E6-4223-294F-9D95-14D7C69831C6}" type="presParOf" srcId="{6DC1B45F-681D-464B-953E-EA7E58BD1D60}" destId="{9972F2B6-B7AB-2C45-8982-C3D4B1DBC4EC}" srcOrd="5" destOrd="0" presId="urn:microsoft.com/office/officeart/2005/8/layout/chevron1"/>
    <dgm:cxn modelId="{A6171B8C-5F12-7F4C-BA01-D8FDC68D3E92}" type="presParOf" srcId="{6DC1B45F-681D-464B-953E-EA7E58BD1D60}" destId="{3C967597-0620-0C4A-9867-76DC32F12B05}" srcOrd="6" destOrd="0" presId="urn:microsoft.com/office/officeart/2005/8/layout/chevron1"/>
    <dgm:cxn modelId="{B315770C-41B1-4C45-935E-33B02DC50FEE}" type="presParOf" srcId="{6DC1B45F-681D-464B-953E-EA7E58BD1D60}" destId="{32B39441-552A-D84D-A12E-BB0616BBFA20}" srcOrd="7" destOrd="0" presId="urn:microsoft.com/office/officeart/2005/8/layout/chevron1"/>
    <dgm:cxn modelId="{42407EEF-5C1D-674F-A5D8-00AE423E8CB8}" type="presParOf" srcId="{6DC1B45F-681D-464B-953E-EA7E58BD1D60}" destId="{BB438C89-819A-9045-BF2A-C05ECAC769D8}" srcOrd="8" destOrd="0" presId="urn:microsoft.com/office/officeart/2005/8/layout/chevron1"/>
    <dgm:cxn modelId="{5EE668F3-EC21-A642-84E5-EB509B1C249E}" type="presParOf" srcId="{6DC1B45F-681D-464B-953E-EA7E58BD1D60}" destId="{DE2E9FF7-2BEB-A24F-A21A-00B10E86E2AB}" srcOrd="9" destOrd="0" presId="urn:microsoft.com/office/officeart/2005/8/layout/chevron1"/>
    <dgm:cxn modelId="{7F421319-4665-E44B-B75D-B7BBC0BF6F8B}" type="presParOf" srcId="{6DC1B45F-681D-464B-953E-EA7E58BD1D60}" destId="{13A1FB64-A7B4-C643-89D8-47202CCC493D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DE8A3C93-7DFA-5C4D-ACD0-E102AAFE0F7B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884AD2C-B893-0442-BE0D-9E647FF943BD}">
      <dgm:prSet phldrT="[Tekst]" custT="1"/>
      <dgm:spPr/>
      <dgm:t>
        <a:bodyPr/>
        <a:lstStyle/>
        <a:p>
          <a:r>
            <a:rPr lang="nb-NO" sz="1000" b="1"/>
            <a:t>Målgrupper</a:t>
          </a:r>
        </a:p>
      </dgm:t>
    </dgm:pt>
    <dgm:pt modelId="{D5B1167E-2090-064B-9E85-E0C4BD027FA5}" type="parTrans" cxnId="{D136A83B-CE70-0E41-A015-219B1E9DC7E6}">
      <dgm:prSet/>
      <dgm:spPr/>
      <dgm:t>
        <a:bodyPr/>
        <a:lstStyle/>
        <a:p>
          <a:endParaRPr lang="nb-NO"/>
        </a:p>
      </dgm:t>
    </dgm:pt>
    <dgm:pt modelId="{3682796E-A6D6-8E47-B273-500AA17283CF}" type="sibTrans" cxnId="{D136A83B-CE70-0E41-A015-219B1E9DC7E6}">
      <dgm:prSet/>
      <dgm:spPr/>
      <dgm:t>
        <a:bodyPr/>
        <a:lstStyle/>
        <a:p>
          <a:endParaRPr lang="nb-NO"/>
        </a:p>
      </dgm:t>
    </dgm:pt>
    <dgm:pt modelId="{33A10C64-0423-BC44-B1D6-DD3AB12D0BB5}">
      <dgm:prSet phldrT="[Tekst]" custT="1"/>
      <dgm:spPr/>
      <dgm:t>
        <a:bodyPr/>
        <a:lstStyle/>
        <a:p>
          <a:r>
            <a:rPr lang="nb-NO" sz="1200" b="1"/>
            <a:t>Metoder</a:t>
          </a:r>
        </a:p>
      </dgm:t>
    </dgm:pt>
    <dgm:pt modelId="{9C01E7A3-5511-8E45-80E8-86CA5AF02793}" type="parTrans" cxnId="{7B7ECED4-10A6-8941-8A71-69957A9B2B7D}">
      <dgm:prSet/>
      <dgm:spPr/>
      <dgm:t>
        <a:bodyPr/>
        <a:lstStyle/>
        <a:p>
          <a:endParaRPr lang="nb-NO"/>
        </a:p>
      </dgm:t>
    </dgm:pt>
    <dgm:pt modelId="{D77C94C1-616A-3C4B-9FD3-8F8DC5C07C77}" type="sibTrans" cxnId="{7B7ECED4-10A6-8941-8A71-69957A9B2B7D}">
      <dgm:prSet/>
      <dgm:spPr/>
      <dgm:t>
        <a:bodyPr/>
        <a:lstStyle/>
        <a:p>
          <a:endParaRPr lang="nb-NO"/>
        </a:p>
      </dgm:t>
    </dgm:pt>
    <dgm:pt modelId="{5AA379FB-5647-0B44-92A6-BD0A9822F2CC}">
      <dgm:prSet phldrT="[Tekst]" custT="1"/>
      <dgm:spPr/>
      <dgm:t>
        <a:bodyPr/>
        <a:lstStyle/>
        <a:p>
          <a:r>
            <a:rPr lang="nb-NO" sz="1200" b="1"/>
            <a:t>Visjon</a:t>
          </a:r>
        </a:p>
      </dgm:t>
    </dgm:pt>
    <dgm:pt modelId="{B90742F3-9731-F545-B206-B0284C18395B}" type="parTrans" cxnId="{484ED37B-5908-3249-88CD-58B7D9625FDA}">
      <dgm:prSet/>
      <dgm:spPr/>
      <dgm:t>
        <a:bodyPr/>
        <a:lstStyle/>
        <a:p>
          <a:endParaRPr lang="nb-NO"/>
        </a:p>
      </dgm:t>
    </dgm:pt>
    <dgm:pt modelId="{9DE5AB89-E148-A646-90B7-E59E37B2A7CF}" type="sibTrans" cxnId="{484ED37B-5908-3249-88CD-58B7D9625FDA}">
      <dgm:prSet/>
      <dgm:spPr/>
      <dgm:t>
        <a:bodyPr/>
        <a:lstStyle/>
        <a:p>
          <a:endParaRPr lang="nb-NO"/>
        </a:p>
      </dgm:t>
    </dgm:pt>
    <dgm:pt modelId="{D8FE7FF8-175C-FB47-A1A7-415376E40F9C}">
      <dgm:prSet custT="1"/>
      <dgm:spPr/>
      <dgm:t>
        <a:bodyPr/>
        <a:lstStyle/>
        <a:p>
          <a:r>
            <a:rPr lang="nb-NO" sz="1200" b="1"/>
            <a:t>Verdier</a:t>
          </a:r>
        </a:p>
      </dgm:t>
    </dgm:pt>
    <dgm:pt modelId="{B97825C2-4448-7E46-AB40-C070E17B6C18}" type="parTrans" cxnId="{D62D5BA5-8A44-A044-894B-D48C69EEB775}">
      <dgm:prSet/>
      <dgm:spPr/>
      <dgm:t>
        <a:bodyPr/>
        <a:lstStyle/>
        <a:p>
          <a:endParaRPr lang="nb-NO"/>
        </a:p>
      </dgm:t>
    </dgm:pt>
    <dgm:pt modelId="{53E94F6B-B1B4-7542-909C-2ADEDDB91E03}" type="sibTrans" cxnId="{D62D5BA5-8A44-A044-894B-D48C69EEB775}">
      <dgm:prSet/>
      <dgm:spPr/>
      <dgm:t>
        <a:bodyPr/>
        <a:lstStyle/>
        <a:p>
          <a:endParaRPr lang="nb-NO"/>
        </a:p>
      </dgm:t>
    </dgm:pt>
    <dgm:pt modelId="{9198EC23-7740-E24D-BED7-C11960B0A3C8}">
      <dgm:prSet phldrT="[Tekst]" custT="1"/>
      <dgm:spPr/>
      <dgm:t>
        <a:bodyPr/>
        <a:lstStyle/>
        <a:p>
          <a:r>
            <a:rPr lang="nb-NO" sz="1200" b="1"/>
            <a:t>Aktører</a:t>
          </a:r>
        </a:p>
      </dgm:t>
    </dgm:pt>
    <dgm:pt modelId="{0B7AC716-FB43-1840-9FB4-A6FD4751DF19}" type="parTrans" cxnId="{D456D4B2-6FA8-2E45-9A84-BEBE031447D0}">
      <dgm:prSet/>
      <dgm:spPr/>
      <dgm:t>
        <a:bodyPr/>
        <a:lstStyle/>
        <a:p>
          <a:endParaRPr lang="nb-NO"/>
        </a:p>
      </dgm:t>
    </dgm:pt>
    <dgm:pt modelId="{1C027AFD-75D5-3D4F-94B2-52B1C20B93B9}" type="sibTrans" cxnId="{D456D4B2-6FA8-2E45-9A84-BEBE031447D0}">
      <dgm:prSet/>
      <dgm:spPr/>
      <dgm:t>
        <a:bodyPr/>
        <a:lstStyle/>
        <a:p>
          <a:endParaRPr lang="nb-NO"/>
        </a:p>
      </dgm:t>
    </dgm:pt>
    <dgm:pt modelId="{BDB279BE-A45A-344A-AACC-2E5992DC76A6}">
      <dgm:prSet phldrT="[Tekst]" custT="1"/>
      <dgm:spPr/>
      <dgm:t>
        <a:bodyPr/>
        <a:lstStyle/>
        <a:p>
          <a:r>
            <a:rPr lang="nb-NO" sz="1200" b="1"/>
            <a:t>Mål</a:t>
          </a:r>
        </a:p>
      </dgm:t>
    </dgm:pt>
    <dgm:pt modelId="{C42D1BCC-692D-5641-92DE-AFC791EFEEC1}" type="parTrans" cxnId="{9B30C13E-4E1C-1A46-BA37-F814CF5A26E2}">
      <dgm:prSet/>
      <dgm:spPr/>
      <dgm:t>
        <a:bodyPr/>
        <a:lstStyle/>
        <a:p>
          <a:endParaRPr lang="nb-NO"/>
        </a:p>
      </dgm:t>
    </dgm:pt>
    <dgm:pt modelId="{EEEEC1E9-8DC4-FC41-8761-F56107681A81}" type="sibTrans" cxnId="{9B30C13E-4E1C-1A46-BA37-F814CF5A26E2}">
      <dgm:prSet/>
      <dgm:spPr/>
      <dgm:t>
        <a:bodyPr/>
        <a:lstStyle/>
        <a:p>
          <a:endParaRPr lang="nb-NO"/>
        </a:p>
      </dgm:t>
    </dgm:pt>
    <dgm:pt modelId="{6DC1B45F-681D-464B-953E-EA7E58BD1D60}" type="pres">
      <dgm:prSet presAssocID="{DE8A3C93-7DFA-5C4D-ACD0-E102AAFE0F7B}" presName="Name0" presStyleCnt="0">
        <dgm:presLayoutVars>
          <dgm:dir/>
          <dgm:animLvl val="lvl"/>
          <dgm:resizeHandles val="exact"/>
        </dgm:presLayoutVars>
      </dgm:prSet>
      <dgm:spPr/>
    </dgm:pt>
    <dgm:pt modelId="{5422D953-0F2C-BA46-BC44-F66AF4EBCC99}" type="pres">
      <dgm:prSet presAssocID="{5AA379FB-5647-0B44-92A6-BD0A9822F2CC}" presName="parTxOnly" presStyleLbl="node1" presStyleIdx="0" presStyleCnt="6" custLinFactNeighborX="17728" custLinFactNeighborY="1527">
        <dgm:presLayoutVars>
          <dgm:chMax val="0"/>
          <dgm:chPref val="0"/>
          <dgm:bulletEnabled val="1"/>
        </dgm:presLayoutVars>
      </dgm:prSet>
      <dgm:spPr/>
    </dgm:pt>
    <dgm:pt modelId="{814EC2CE-DC59-754B-BF73-E14BAE4F8393}" type="pres">
      <dgm:prSet presAssocID="{9DE5AB89-E148-A646-90B7-E59E37B2A7CF}" presName="parTxOnlySpace" presStyleCnt="0"/>
      <dgm:spPr/>
    </dgm:pt>
    <dgm:pt modelId="{EC70621C-E0FE-C74D-98A9-C042451CB31D}" type="pres">
      <dgm:prSet presAssocID="{D8FE7FF8-175C-FB47-A1A7-415376E40F9C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63E77533-9779-5646-BFC8-6C75DBEA20E5}" type="pres">
      <dgm:prSet presAssocID="{53E94F6B-B1B4-7542-909C-2ADEDDB91E03}" presName="parTxOnlySpace" presStyleCnt="0"/>
      <dgm:spPr/>
    </dgm:pt>
    <dgm:pt modelId="{273FBBC8-B183-9C4C-A803-57841D41F46A}" type="pres">
      <dgm:prSet presAssocID="{E884AD2C-B893-0442-BE0D-9E647FF943BD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972F2B6-B7AB-2C45-8982-C3D4B1DBC4EC}" type="pres">
      <dgm:prSet presAssocID="{3682796E-A6D6-8E47-B273-500AA17283CF}" presName="parTxOnlySpace" presStyleCnt="0"/>
      <dgm:spPr/>
    </dgm:pt>
    <dgm:pt modelId="{3C967597-0620-0C4A-9867-76DC32F12B05}" type="pres">
      <dgm:prSet presAssocID="{33A10C64-0423-BC44-B1D6-DD3AB12D0BB5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2B39441-552A-D84D-A12E-BB0616BBFA20}" type="pres">
      <dgm:prSet presAssocID="{D77C94C1-616A-3C4B-9FD3-8F8DC5C07C77}" presName="parTxOnlySpace" presStyleCnt="0"/>
      <dgm:spPr/>
    </dgm:pt>
    <dgm:pt modelId="{BB438C89-819A-9045-BF2A-C05ECAC769D8}" type="pres">
      <dgm:prSet presAssocID="{9198EC23-7740-E24D-BED7-C11960B0A3C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DE2E9FF7-2BEB-A24F-A21A-00B10E86E2AB}" type="pres">
      <dgm:prSet presAssocID="{1C027AFD-75D5-3D4F-94B2-52B1C20B93B9}" presName="parTxOnlySpace" presStyleCnt="0"/>
      <dgm:spPr/>
    </dgm:pt>
    <dgm:pt modelId="{13A1FB64-A7B4-C643-89D8-47202CCC493D}" type="pres">
      <dgm:prSet presAssocID="{BDB279BE-A45A-344A-AACC-2E5992DC76A6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D136A83B-CE70-0E41-A015-219B1E9DC7E6}" srcId="{DE8A3C93-7DFA-5C4D-ACD0-E102AAFE0F7B}" destId="{E884AD2C-B893-0442-BE0D-9E647FF943BD}" srcOrd="2" destOrd="0" parTransId="{D5B1167E-2090-064B-9E85-E0C4BD027FA5}" sibTransId="{3682796E-A6D6-8E47-B273-500AA17283CF}"/>
    <dgm:cxn modelId="{9B30C13E-4E1C-1A46-BA37-F814CF5A26E2}" srcId="{DE8A3C93-7DFA-5C4D-ACD0-E102AAFE0F7B}" destId="{BDB279BE-A45A-344A-AACC-2E5992DC76A6}" srcOrd="5" destOrd="0" parTransId="{C42D1BCC-692D-5641-92DE-AFC791EFEEC1}" sibTransId="{EEEEC1E9-8DC4-FC41-8761-F56107681A81}"/>
    <dgm:cxn modelId="{E556E85F-DD3B-2345-93D9-6798708DAC33}" type="presOf" srcId="{DE8A3C93-7DFA-5C4D-ACD0-E102AAFE0F7B}" destId="{6DC1B45F-681D-464B-953E-EA7E58BD1D60}" srcOrd="0" destOrd="0" presId="urn:microsoft.com/office/officeart/2005/8/layout/chevron1"/>
    <dgm:cxn modelId="{02F8CD6E-7A58-7648-9F6A-33515EE2C579}" type="presOf" srcId="{5AA379FB-5647-0B44-92A6-BD0A9822F2CC}" destId="{5422D953-0F2C-BA46-BC44-F66AF4EBCC99}" srcOrd="0" destOrd="0" presId="urn:microsoft.com/office/officeart/2005/8/layout/chevron1"/>
    <dgm:cxn modelId="{D7DECA78-3979-E04B-A718-D476DB3F82DE}" type="presOf" srcId="{33A10C64-0423-BC44-B1D6-DD3AB12D0BB5}" destId="{3C967597-0620-0C4A-9867-76DC32F12B05}" srcOrd="0" destOrd="0" presId="urn:microsoft.com/office/officeart/2005/8/layout/chevron1"/>
    <dgm:cxn modelId="{484ED37B-5908-3249-88CD-58B7D9625FDA}" srcId="{DE8A3C93-7DFA-5C4D-ACD0-E102AAFE0F7B}" destId="{5AA379FB-5647-0B44-92A6-BD0A9822F2CC}" srcOrd="0" destOrd="0" parTransId="{B90742F3-9731-F545-B206-B0284C18395B}" sibTransId="{9DE5AB89-E148-A646-90B7-E59E37B2A7CF}"/>
    <dgm:cxn modelId="{D62D5BA5-8A44-A044-894B-D48C69EEB775}" srcId="{DE8A3C93-7DFA-5C4D-ACD0-E102AAFE0F7B}" destId="{D8FE7FF8-175C-FB47-A1A7-415376E40F9C}" srcOrd="1" destOrd="0" parTransId="{B97825C2-4448-7E46-AB40-C070E17B6C18}" sibTransId="{53E94F6B-B1B4-7542-909C-2ADEDDB91E03}"/>
    <dgm:cxn modelId="{D456D4B2-6FA8-2E45-9A84-BEBE031447D0}" srcId="{DE8A3C93-7DFA-5C4D-ACD0-E102AAFE0F7B}" destId="{9198EC23-7740-E24D-BED7-C11960B0A3C8}" srcOrd="4" destOrd="0" parTransId="{0B7AC716-FB43-1840-9FB4-A6FD4751DF19}" sibTransId="{1C027AFD-75D5-3D4F-94B2-52B1C20B93B9}"/>
    <dgm:cxn modelId="{D7BE1BC4-24A6-8C4A-B5FB-EDAE7AEDDB75}" type="presOf" srcId="{BDB279BE-A45A-344A-AACC-2E5992DC76A6}" destId="{13A1FB64-A7B4-C643-89D8-47202CCC493D}" srcOrd="0" destOrd="0" presId="urn:microsoft.com/office/officeart/2005/8/layout/chevron1"/>
    <dgm:cxn modelId="{CAA1D7C6-9310-D34B-87F8-9B834E211E42}" type="presOf" srcId="{D8FE7FF8-175C-FB47-A1A7-415376E40F9C}" destId="{EC70621C-E0FE-C74D-98A9-C042451CB31D}" srcOrd="0" destOrd="0" presId="urn:microsoft.com/office/officeart/2005/8/layout/chevron1"/>
    <dgm:cxn modelId="{7B7ECED4-10A6-8941-8A71-69957A9B2B7D}" srcId="{DE8A3C93-7DFA-5C4D-ACD0-E102AAFE0F7B}" destId="{33A10C64-0423-BC44-B1D6-DD3AB12D0BB5}" srcOrd="3" destOrd="0" parTransId="{9C01E7A3-5511-8E45-80E8-86CA5AF02793}" sibTransId="{D77C94C1-616A-3C4B-9FD3-8F8DC5C07C77}"/>
    <dgm:cxn modelId="{E5ED53E6-7967-AE43-B29C-D339AD317796}" type="presOf" srcId="{E884AD2C-B893-0442-BE0D-9E647FF943BD}" destId="{273FBBC8-B183-9C4C-A803-57841D41F46A}" srcOrd="0" destOrd="0" presId="urn:microsoft.com/office/officeart/2005/8/layout/chevron1"/>
    <dgm:cxn modelId="{6996AAE8-F5E6-3846-A390-BD283C790E34}" type="presOf" srcId="{9198EC23-7740-E24D-BED7-C11960B0A3C8}" destId="{BB438C89-819A-9045-BF2A-C05ECAC769D8}" srcOrd="0" destOrd="0" presId="urn:microsoft.com/office/officeart/2005/8/layout/chevron1"/>
    <dgm:cxn modelId="{A229ABA4-C56D-B74C-8145-FEB2A621F292}" type="presParOf" srcId="{6DC1B45F-681D-464B-953E-EA7E58BD1D60}" destId="{5422D953-0F2C-BA46-BC44-F66AF4EBCC99}" srcOrd="0" destOrd="0" presId="urn:microsoft.com/office/officeart/2005/8/layout/chevron1"/>
    <dgm:cxn modelId="{24B4614D-7F1D-7F47-8BB6-A9E129019E49}" type="presParOf" srcId="{6DC1B45F-681D-464B-953E-EA7E58BD1D60}" destId="{814EC2CE-DC59-754B-BF73-E14BAE4F8393}" srcOrd="1" destOrd="0" presId="urn:microsoft.com/office/officeart/2005/8/layout/chevron1"/>
    <dgm:cxn modelId="{A85E438B-738C-F54B-9A6D-BBFB3AFBA595}" type="presParOf" srcId="{6DC1B45F-681D-464B-953E-EA7E58BD1D60}" destId="{EC70621C-E0FE-C74D-98A9-C042451CB31D}" srcOrd="2" destOrd="0" presId="urn:microsoft.com/office/officeart/2005/8/layout/chevron1"/>
    <dgm:cxn modelId="{D5DE0DF1-2868-D44A-B998-9024D3481DED}" type="presParOf" srcId="{6DC1B45F-681D-464B-953E-EA7E58BD1D60}" destId="{63E77533-9779-5646-BFC8-6C75DBEA20E5}" srcOrd="3" destOrd="0" presId="urn:microsoft.com/office/officeart/2005/8/layout/chevron1"/>
    <dgm:cxn modelId="{0756B55B-D216-AF4B-BC89-7A59D3C24361}" type="presParOf" srcId="{6DC1B45F-681D-464B-953E-EA7E58BD1D60}" destId="{273FBBC8-B183-9C4C-A803-57841D41F46A}" srcOrd="4" destOrd="0" presId="urn:microsoft.com/office/officeart/2005/8/layout/chevron1"/>
    <dgm:cxn modelId="{DFBD9397-3F4F-9D43-9D4E-C925036A993A}" type="presParOf" srcId="{6DC1B45F-681D-464B-953E-EA7E58BD1D60}" destId="{9972F2B6-B7AB-2C45-8982-C3D4B1DBC4EC}" srcOrd="5" destOrd="0" presId="urn:microsoft.com/office/officeart/2005/8/layout/chevron1"/>
    <dgm:cxn modelId="{61FDB98D-E990-C34A-A7B9-CF497018CF0C}" type="presParOf" srcId="{6DC1B45F-681D-464B-953E-EA7E58BD1D60}" destId="{3C967597-0620-0C4A-9867-76DC32F12B05}" srcOrd="6" destOrd="0" presId="urn:microsoft.com/office/officeart/2005/8/layout/chevron1"/>
    <dgm:cxn modelId="{9FF9ECF7-651F-6B41-AD00-27A6959493DE}" type="presParOf" srcId="{6DC1B45F-681D-464B-953E-EA7E58BD1D60}" destId="{32B39441-552A-D84D-A12E-BB0616BBFA20}" srcOrd="7" destOrd="0" presId="urn:microsoft.com/office/officeart/2005/8/layout/chevron1"/>
    <dgm:cxn modelId="{BF908724-5802-AF4D-9AAC-3B62E81582EC}" type="presParOf" srcId="{6DC1B45F-681D-464B-953E-EA7E58BD1D60}" destId="{BB438C89-819A-9045-BF2A-C05ECAC769D8}" srcOrd="8" destOrd="0" presId="urn:microsoft.com/office/officeart/2005/8/layout/chevron1"/>
    <dgm:cxn modelId="{80A9A090-CD77-DD40-960D-14C0B5E950D1}" type="presParOf" srcId="{6DC1B45F-681D-464B-953E-EA7E58BD1D60}" destId="{DE2E9FF7-2BEB-A24F-A21A-00B10E86E2AB}" srcOrd="9" destOrd="0" presId="urn:microsoft.com/office/officeart/2005/8/layout/chevron1"/>
    <dgm:cxn modelId="{F048F988-7F4B-004B-907C-9B39FC64504A}" type="presParOf" srcId="{6DC1B45F-681D-464B-953E-EA7E58BD1D60}" destId="{13A1FB64-A7B4-C643-89D8-47202CCC493D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DE8A3C93-7DFA-5C4D-ACD0-E102AAFE0F7B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884AD2C-B893-0442-BE0D-9E647FF943BD}">
      <dgm:prSet phldrT="[Tekst]" custT="1"/>
      <dgm:spPr/>
      <dgm:t>
        <a:bodyPr/>
        <a:lstStyle/>
        <a:p>
          <a:r>
            <a:rPr lang="nb-NO" sz="1000" b="1"/>
            <a:t>Målgrupper</a:t>
          </a:r>
        </a:p>
      </dgm:t>
    </dgm:pt>
    <dgm:pt modelId="{D5B1167E-2090-064B-9E85-E0C4BD027FA5}" type="parTrans" cxnId="{D136A83B-CE70-0E41-A015-219B1E9DC7E6}">
      <dgm:prSet/>
      <dgm:spPr/>
      <dgm:t>
        <a:bodyPr/>
        <a:lstStyle/>
        <a:p>
          <a:endParaRPr lang="nb-NO"/>
        </a:p>
      </dgm:t>
    </dgm:pt>
    <dgm:pt modelId="{3682796E-A6D6-8E47-B273-500AA17283CF}" type="sibTrans" cxnId="{D136A83B-CE70-0E41-A015-219B1E9DC7E6}">
      <dgm:prSet/>
      <dgm:spPr/>
      <dgm:t>
        <a:bodyPr/>
        <a:lstStyle/>
        <a:p>
          <a:endParaRPr lang="nb-NO"/>
        </a:p>
      </dgm:t>
    </dgm:pt>
    <dgm:pt modelId="{33A10C64-0423-BC44-B1D6-DD3AB12D0BB5}">
      <dgm:prSet phldrT="[Tekst]" custT="1"/>
      <dgm:spPr/>
      <dgm:t>
        <a:bodyPr/>
        <a:lstStyle/>
        <a:p>
          <a:r>
            <a:rPr lang="nb-NO" sz="1200" b="1"/>
            <a:t>Metoder</a:t>
          </a:r>
        </a:p>
      </dgm:t>
    </dgm:pt>
    <dgm:pt modelId="{9C01E7A3-5511-8E45-80E8-86CA5AF02793}" type="parTrans" cxnId="{7B7ECED4-10A6-8941-8A71-69957A9B2B7D}">
      <dgm:prSet/>
      <dgm:spPr/>
      <dgm:t>
        <a:bodyPr/>
        <a:lstStyle/>
        <a:p>
          <a:endParaRPr lang="nb-NO"/>
        </a:p>
      </dgm:t>
    </dgm:pt>
    <dgm:pt modelId="{D77C94C1-616A-3C4B-9FD3-8F8DC5C07C77}" type="sibTrans" cxnId="{7B7ECED4-10A6-8941-8A71-69957A9B2B7D}">
      <dgm:prSet/>
      <dgm:spPr/>
      <dgm:t>
        <a:bodyPr/>
        <a:lstStyle/>
        <a:p>
          <a:endParaRPr lang="nb-NO"/>
        </a:p>
      </dgm:t>
    </dgm:pt>
    <dgm:pt modelId="{5AA379FB-5647-0B44-92A6-BD0A9822F2CC}">
      <dgm:prSet phldrT="[Tekst]" custT="1"/>
      <dgm:spPr/>
      <dgm:t>
        <a:bodyPr/>
        <a:lstStyle/>
        <a:p>
          <a:r>
            <a:rPr lang="nb-NO" sz="1200" b="1"/>
            <a:t>Visjon</a:t>
          </a:r>
        </a:p>
      </dgm:t>
    </dgm:pt>
    <dgm:pt modelId="{B90742F3-9731-F545-B206-B0284C18395B}" type="parTrans" cxnId="{484ED37B-5908-3249-88CD-58B7D9625FDA}">
      <dgm:prSet/>
      <dgm:spPr/>
      <dgm:t>
        <a:bodyPr/>
        <a:lstStyle/>
        <a:p>
          <a:endParaRPr lang="nb-NO"/>
        </a:p>
      </dgm:t>
    </dgm:pt>
    <dgm:pt modelId="{9DE5AB89-E148-A646-90B7-E59E37B2A7CF}" type="sibTrans" cxnId="{484ED37B-5908-3249-88CD-58B7D9625FDA}">
      <dgm:prSet/>
      <dgm:spPr/>
      <dgm:t>
        <a:bodyPr/>
        <a:lstStyle/>
        <a:p>
          <a:endParaRPr lang="nb-NO"/>
        </a:p>
      </dgm:t>
    </dgm:pt>
    <dgm:pt modelId="{D8FE7FF8-175C-FB47-A1A7-415376E40F9C}">
      <dgm:prSet custT="1"/>
      <dgm:spPr/>
      <dgm:t>
        <a:bodyPr/>
        <a:lstStyle/>
        <a:p>
          <a:r>
            <a:rPr lang="nb-NO" sz="1200" b="1"/>
            <a:t>Verdier</a:t>
          </a:r>
        </a:p>
      </dgm:t>
    </dgm:pt>
    <dgm:pt modelId="{B97825C2-4448-7E46-AB40-C070E17B6C18}" type="parTrans" cxnId="{D62D5BA5-8A44-A044-894B-D48C69EEB775}">
      <dgm:prSet/>
      <dgm:spPr/>
      <dgm:t>
        <a:bodyPr/>
        <a:lstStyle/>
        <a:p>
          <a:endParaRPr lang="nb-NO"/>
        </a:p>
      </dgm:t>
    </dgm:pt>
    <dgm:pt modelId="{53E94F6B-B1B4-7542-909C-2ADEDDB91E03}" type="sibTrans" cxnId="{D62D5BA5-8A44-A044-894B-D48C69EEB775}">
      <dgm:prSet/>
      <dgm:spPr/>
      <dgm:t>
        <a:bodyPr/>
        <a:lstStyle/>
        <a:p>
          <a:endParaRPr lang="nb-NO"/>
        </a:p>
      </dgm:t>
    </dgm:pt>
    <dgm:pt modelId="{9198EC23-7740-E24D-BED7-C11960B0A3C8}">
      <dgm:prSet phldrT="[Tekst]" custT="1"/>
      <dgm:spPr/>
      <dgm:t>
        <a:bodyPr/>
        <a:lstStyle/>
        <a:p>
          <a:r>
            <a:rPr lang="nb-NO" sz="1200" b="1"/>
            <a:t>Aktører</a:t>
          </a:r>
        </a:p>
      </dgm:t>
    </dgm:pt>
    <dgm:pt modelId="{0B7AC716-FB43-1840-9FB4-A6FD4751DF19}" type="parTrans" cxnId="{D456D4B2-6FA8-2E45-9A84-BEBE031447D0}">
      <dgm:prSet/>
      <dgm:spPr/>
      <dgm:t>
        <a:bodyPr/>
        <a:lstStyle/>
        <a:p>
          <a:endParaRPr lang="nb-NO"/>
        </a:p>
      </dgm:t>
    </dgm:pt>
    <dgm:pt modelId="{1C027AFD-75D5-3D4F-94B2-52B1C20B93B9}" type="sibTrans" cxnId="{D456D4B2-6FA8-2E45-9A84-BEBE031447D0}">
      <dgm:prSet/>
      <dgm:spPr/>
      <dgm:t>
        <a:bodyPr/>
        <a:lstStyle/>
        <a:p>
          <a:endParaRPr lang="nb-NO"/>
        </a:p>
      </dgm:t>
    </dgm:pt>
    <dgm:pt modelId="{BDB279BE-A45A-344A-AACC-2E5992DC76A6}">
      <dgm:prSet phldrT="[Tekst]" custT="1"/>
      <dgm:spPr/>
      <dgm:t>
        <a:bodyPr/>
        <a:lstStyle/>
        <a:p>
          <a:r>
            <a:rPr lang="nb-NO" sz="1200" b="1"/>
            <a:t>Mål</a:t>
          </a:r>
        </a:p>
      </dgm:t>
    </dgm:pt>
    <dgm:pt modelId="{C42D1BCC-692D-5641-92DE-AFC791EFEEC1}" type="parTrans" cxnId="{9B30C13E-4E1C-1A46-BA37-F814CF5A26E2}">
      <dgm:prSet/>
      <dgm:spPr/>
      <dgm:t>
        <a:bodyPr/>
        <a:lstStyle/>
        <a:p>
          <a:endParaRPr lang="nb-NO"/>
        </a:p>
      </dgm:t>
    </dgm:pt>
    <dgm:pt modelId="{EEEEC1E9-8DC4-FC41-8761-F56107681A81}" type="sibTrans" cxnId="{9B30C13E-4E1C-1A46-BA37-F814CF5A26E2}">
      <dgm:prSet/>
      <dgm:spPr/>
      <dgm:t>
        <a:bodyPr/>
        <a:lstStyle/>
        <a:p>
          <a:endParaRPr lang="nb-NO"/>
        </a:p>
      </dgm:t>
    </dgm:pt>
    <dgm:pt modelId="{6DC1B45F-681D-464B-953E-EA7E58BD1D60}" type="pres">
      <dgm:prSet presAssocID="{DE8A3C93-7DFA-5C4D-ACD0-E102AAFE0F7B}" presName="Name0" presStyleCnt="0">
        <dgm:presLayoutVars>
          <dgm:dir/>
          <dgm:animLvl val="lvl"/>
          <dgm:resizeHandles val="exact"/>
        </dgm:presLayoutVars>
      </dgm:prSet>
      <dgm:spPr/>
    </dgm:pt>
    <dgm:pt modelId="{5422D953-0F2C-BA46-BC44-F66AF4EBCC99}" type="pres">
      <dgm:prSet presAssocID="{5AA379FB-5647-0B44-92A6-BD0A9822F2CC}" presName="parTxOnly" presStyleLbl="node1" presStyleIdx="0" presStyleCnt="6" custLinFactNeighborX="17728" custLinFactNeighborY="1527">
        <dgm:presLayoutVars>
          <dgm:chMax val="0"/>
          <dgm:chPref val="0"/>
          <dgm:bulletEnabled val="1"/>
        </dgm:presLayoutVars>
      </dgm:prSet>
      <dgm:spPr/>
    </dgm:pt>
    <dgm:pt modelId="{814EC2CE-DC59-754B-BF73-E14BAE4F8393}" type="pres">
      <dgm:prSet presAssocID="{9DE5AB89-E148-A646-90B7-E59E37B2A7CF}" presName="parTxOnlySpace" presStyleCnt="0"/>
      <dgm:spPr/>
    </dgm:pt>
    <dgm:pt modelId="{EC70621C-E0FE-C74D-98A9-C042451CB31D}" type="pres">
      <dgm:prSet presAssocID="{D8FE7FF8-175C-FB47-A1A7-415376E40F9C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63E77533-9779-5646-BFC8-6C75DBEA20E5}" type="pres">
      <dgm:prSet presAssocID="{53E94F6B-B1B4-7542-909C-2ADEDDB91E03}" presName="parTxOnlySpace" presStyleCnt="0"/>
      <dgm:spPr/>
    </dgm:pt>
    <dgm:pt modelId="{273FBBC8-B183-9C4C-A803-57841D41F46A}" type="pres">
      <dgm:prSet presAssocID="{E884AD2C-B893-0442-BE0D-9E647FF943BD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972F2B6-B7AB-2C45-8982-C3D4B1DBC4EC}" type="pres">
      <dgm:prSet presAssocID="{3682796E-A6D6-8E47-B273-500AA17283CF}" presName="parTxOnlySpace" presStyleCnt="0"/>
      <dgm:spPr/>
    </dgm:pt>
    <dgm:pt modelId="{3C967597-0620-0C4A-9867-76DC32F12B05}" type="pres">
      <dgm:prSet presAssocID="{33A10C64-0423-BC44-B1D6-DD3AB12D0BB5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2B39441-552A-D84D-A12E-BB0616BBFA20}" type="pres">
      <dgm:prSet presAssocID="{D77C94C1-616A-3C4B-9FD3-8F8DC5C07C77}" presName="parTxOnlySpace" presStyleCnt="0"/>
      <dgm:spPr/>
    </dgm:pt>
    <dgm:pt modelId="{BB438C89-819A-9045-BF2A-C05ECAC769D8}" type="pres">
      <dgm:prSet presAssocID="{9198EC23-7740-E24D-BED7-C11960B0A3C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DE2E9FF7-2BEB-A24F-A21A-00B10E86E2AB}" type="pres">
      <dgm:prSet presAssocID="{1C027AFD-75D5-3D4F-94B2-52B1C20B93B9}" presName="parTxOnlySpace" presStyleCnt="0"/>
      <dgm:spPr/>
    </dgm:pt>
    <dgm:pt modelId="{13A1FB64-A7B4-C643-89D8-47202CCC493D}" type="pres">
      <dgm:prSet presAssocID="{BDB279BE-A45A-344A-AACC-2E5992DC76A6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56065701-7BBC-EB44-BF6E-2155E5D64706}" type="presOf" srcId="{E884AD2C-B893-0442-BE0D-9E647FF943BD}" destId="{273FBBC8-B183-9C4C-A803-57841D41F46A}" srcOrd="0" destOrd="0" presId="urn:microsoft.com/office/officeart/2005/8/layout/chevron1"/>
    <dgm:cxn modelId="{118BEA06-849A-3B42-8116-67B870EBDEE1}" type="presOf" srcId="{33A10C64-0423-BC44-B1D6-DD3AB12D0BB5}" destId="{3C967597-0620-0C4A-9867-76DC32F12B05}" srcOrd="0" destOrd="0" presId="urn:microsoft.com/office/officeart/2005/8/layout/chevron1"/>
    <dgm:cxn modelId="{0BAA1E0C-4293-2145-AC0C-BAB27F981096}" type="presOf" srcId="{5AA379FB-5647-0B44-92A6-BD0A9822F2CC}" destId="{5422D953-0F2C-BA46-BC44-F66AF4EBCC99}" srcOrd="0" destOrd="0" presId="urn:microsoft.com/office/officeart/2005/8/layout/chevron1"/>
    <dgm:cxn modelId="{FC7BC732-0A93-5041-A781-4F1AB1F13C9A}" type="presOf" srcId="{DE8A3C93-7DFA-5C4D-ACD0-E102AAFE0F7B}" destId="{6DC1B45F-681D-464B-953E-EA7E58BD1D60}" srcOrd="0" destOrd="0" presId="urn:microsoft.com/office/officeart/2005/8/layout/chevron1"/>
    <dgm:cxn modelId="{D136A83B-CE70-0E41-A015-219B1E9DC7E6}" srcId="{DE8A3C93-7DFA-5C4D-ACD0-E102AAFE0F7B}" destId="{E884AD2C-B893-0442-BE0D-9E647FF943BD}" srcOrd="2" destOrd="0" parTransId="{D5B1167E-2090-064B-9E85-E0C4BD027FA5}" sibTransId="{3682796E-A6D6-8E47-B273-500AA17283CF}"/>
    <dgm:cxn modelId="{9B30C13E-4E1C-1A46-BA37-F814CF5A26E2}" srcId="{DE8A3C93-7DFA-5C4D-ACD0-E102AAFE0F7B}" destId="{BDB279BE-A45A-344A-AACC-2E5992DC76A6}" srcOrd="5" destOrd="0" parTransId="{C42D1BCC-692D-5641-92DE-AFC791EFEEC1}" sibTransId="{EEEEC1E9-8DC4-FC41-8761-F56107681A81}"/>
    <dgm:cxn modelId="{484ED37B-5908-3249-88CD-58B7D9625FDA}" srcId="{DE8A3C93-7DFA-5C4D-ACD0-E102AAFE0F7B}" destId="{5AA379FB-5647-0B44-92A6-BD0A9822F2CC}" srcOrd="0" destOrd="0" parTransId="{B90742F3-9731-F545-B206-B0284C18395B}" sibTransId="{9DE5AB89-E148-A646-90B7-E59E37B2A7CF}"/>
    <dgm:cxn modelId="{488B1882-162A-534A-8080-759685B6E2A2}" type="presOf" srcId="{9198EC23-7740-E24D-BED7-C11960B0A3C8}" destId="{BB438C89-819A-9045-BF2A-C05ECAC769D8}" srcOrd="0" destOrd="0" presId="urn:microsoft.com/office/officeart/2005/8/layout/chevron1"/>
    <dgm:cxn modelId="{D62D5BA5-8A44-A044-894B-D48C69EEB775}" srcId="{DE8A3C93-7DFA-5C4D-ACD0-E102AAFE0F7B}" destId="{D8FE7FF8-175C-FB47-A1A7-415376E40F9C}" srcOrd="1" destOrd="0" parTransId="{B97825C2-4448-7E46-AB40-C070E17B6C18}" sibTransId="{53E94F6B-B1B4-7542-909C-2ADEDDB91E03}"/>
    <dgm:cxn modelId="{D456D4B2-6FA8-2E45-9A84-BEBE031447D0}" srcId="{DE8A3C93-7DFA-5C4D-ACD0-E102AAFE0F7B}" destId="{9198EC23-7740-E24D-BED7-C11960B0A3C8}" srcOrd="4" destOrd="0" parTransId="{0B7AC716-FB43-1840-9FB4-A6FD4751DF19}" sibTransId="{1C027AFD-75D5-3D4F-94B2-52B1C20B93B9}"/>
    <dgm:cxn modelId="{95E883C5-8340-A549-9E04-F16B818ADDD4}" type="presOf" srcId="{BDB279BE-A45A-344A-AACC-2E5992DC76A6}" destId="{13A1FB64-A7B4-C643-89D8-47202CCC493D}" srcOrd="0" destOrd="0" presId="urn:microsoft.com/office/officeart/2005/8/layout/chevron1"/>
    <dgm:cxn modelId="{7B7ECED4-10A6-8941-8A71-69957A9B2B7D}" srcId="{DE8A3C93-7DFA-5C4D-ACD0-E102AAFE0F7B}" destId="{33A10C64-0423-BC44-B1D6-DD3AB12D0BB5}" srcOrd="3" destOrd="0" parTransId="{9C01E7A3-5511-8E45-80E8-86CA5AF02793}" sibTransId="{D77C94C1-616A-3C4B-9FD3-8F8DC5C07C77}"/>
    <dgm:cxn modelId="{38F05DDC-A340-CA49-BA8B-968D1F56AC33}" type="presOf" srcId="{D8FE7FF8-175C-FB47-A1A7-415376E40F9C}" destId="{EC70621C-E0FE-C74D-98A9-C042451CB31D}" srcOrd="0" destOrd="0" presId="urn:microsoft.com/office/officeart/2005/8/layout/chevron1"/>
    <dgm:cxn modelId="{68D662A9-D238-544F-8147-487F72564039}" type="presParOf" srcId="{6DC1B45F-681D-464B-953E-EA7E58BD1D60}" destId="{5422D953-0F2C-BA46-BC44-F66AF4EBCC99}" srcOrd="0" destOrd="0" presId="urn:microsoft.com/office/officeart/2005/8/layout/chevron1"/>
    <dgm:cxn modelId="{673B16AD-C49E-474B-85F3-8D1B6669F4C6}" type="presParOf" srcId="{6DC1B45F-681D-464B-953E-EA7E58BD1D60}" destId="{814EC2CE-DC59-754B-BF73-E14BAE4F8393}" srcOrd="1" destOrd="0" presId="urn:microsoft.com/office/officeart/2005/8/layout/chevron1"/>
    <dgm:cxn modelId="{EE539E87-E9C0-744B-BAEF-2DFE18963886}" type="presParOf" srcId="{6DC1B45F-681D-464B-953E-EA7E58BD1D60}" destId="{EC70621C-E0FE-C74D-98A9-C042451CB31D}" srcOrd="2" destOrd="0" presId="urn:microsoft.com/office/officeart/2005/8/layout/chevron1"/>
    <dgm:cxn modelId="{B2DB33B3-9603-C948-BEAB-1A249EAB6649}" type="presParOf" srcId="{6DC1B45F-681D-464B-953E-EA7E58BD1D60}" destId="{63E77533-9779-5646-BFC8-6C75DBEA20E5}" srcOrd="3" destOrd="0" presId="urn:microsoft.com/office/officeart/2005/8/layout/chevron1"/>
    <dgm:cxn modelId="{F95DD30C-3AB1-9245-920E-F5DEE2A41648}" type="presParOf" srcId="{6DC1B45F-681D-464B-953E-EA7E58BD1D60}" destId="{273FBBC8-B183-9C4C-A803-57841D41F46A}" srcOrd="4" destOrd="0" presId="urn:microsoft.com/office/officeart/2005/8/layout/chevron1"/>
    <dgm:cxn modelId="{4CA4CC27-A089-9D4F-B3F5-D338FEB863D9}" type="presParOf" srcId="{6DC1B45F-681D-464B-953E-EA7E58BD1D60}" destId="{9972F2B6-B7AB-2C45-8982-C3D4B1DBC4EC}" srcOrd="5" destOrd="0" presId="urn:microsoft.com/office/officeart/2005/8/layout/chevron1"/>
    <dgm:cxn modelId="{FEA2D3AD-7F62-7846-B211-F1D5030AC8C6}" type="presParOf" srcId="{6DC1B45F-681D-464B-953E-EA7E58BD1D60}" destId="{3C967597-0620-0C4A-9867-76DC32F12B05}" srcOrd="6" destOrd="0" presId="urn:microsoft.com/office/officeart/2005/8/layout/chevron1"/>
    <dgm:cxn modelId="{8DDDF4B8-1431-4F4A-99A8-41F1D4BB33B5}" type="presParOf" srcId="{6DC1B45F-681D-464B-953E-EA7E58BD1D60}" destId="{32B39441-552A-D84D-A12E-BB0616BBFA20}" srcOrd="7" destOrd="0" presId="urn:microsoft.com/office/officeart/2005/8/layout/chevron1"/>
    <dgm:cxn modelId="{7E579333-065A-D24D-AAF1-B484594EF60B}" type="presParOf" srcId="{6DC1B45F-681D-464B-953E-EA7E58BD1D60}" destId="{BB438C89-819A-9045-BF2A-C05ECAC769D8}" srcOrd="8" destOrd="0" presId="urn:microsoft.com/office/officeart/2005/8/layout/chevron1"/>
    <dgm:cxn modelId="{59D436B2-0650-9545-950B-8A8FD6756A52}" type="presParOf" srcId="{6DC1B45F-681D-464B-953E-EA7E58BD1D60}" destId="{DE2E9FF7-2BEB-A24F-A21A-00B10E86E2AB}" srcOrd="9" destOrd="0" presId="urn:microsoft.com/office/officeart/2005/8/layout/chevron1"/>
    <dgm:cxn modelId="{83426D7F-2694-D349-BBF3-2048B0274415}" type="presParOf" srcId="{6DC1B45F-681D-464B-953E-EA7E58BD1D60}" destId="{13A1FB64-A7B4-C643-89D8-47202CCC493D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DE8A3C93-7DFA-5C4D-ACD0-E102AAFE0F7B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884AD2C-B893-0442-BE0D-9E647FF943BD}">
      <dgm:prSet phldrT="[Tekst]" custT="1"/>
      <dgm:spPr/>
      <dgm:t>
        <a:bodyPr/>
        <a:lstStyle/>
        <a:p>
          <a:r>
            <a:rPr lang="nb-NO" sz="1000" b="1"/>
            <a:t>Målgrupper</a:t>
          </a:r>
        </a:p>
      </dgm:t>
    </dgm:pt>
    <dgm:pt modelId="{D5B1167E-2090-064B-9E85-E0C4BD027FA5}" type="parTrans" cxnId="{D136A83B-CE70-0E41-A015-219B1E9DC7E6}">
      <dgm:prSet/>
      <dgm:spPr/>
      <dgm:t>
        <a:bodyPr/>
        <a:lstStyle/>
        <a:p>
          <a:endParaRPr lang="nb-NO"/>
        </a:p>
      </dgm:t>
    </dgm:pt>
    <dgm:pt modelId="{3682796E-A6D6-8E47-B273-500AA17283CF}" type="sibTrans" cxnId="{D136A83B-CE70-0E41-A015-219B1E9DC7E6}">
      <dgm:prSet/>
      <dgm:spPr/>
      <dgm:t>
        <a:bodyPr/>
        <a:lstStyle/>
        <a:p>
          <a:endParaRPr lang="nb-NO"/>
        </a:p>
      </dgm:t>
    </dgm:pt>
    <dgm:pt modelId="{33A10C64-0423-BC44-B1D6-DD3AB12D0BB5}">
      <dgm:prSet phldrT="[Tekst]" custT="1"/>
      <dgm:spPr/>
      <dgm:t>
        <a:bodyPr/>
        <a:lstStyle/>
        <a:p>
          <a:r>
            <a:rPr lang="nb-NO" sz="1200" b="1"/>
            <a:t>Metoder</a:t>
          </a:r>
        </a:p>
      </dgm:t>
    </dgm:pt>
    <dgm:pt modelId="{9C01E7A3-5511-8E45-80E8-86CA5AF02793}" type="parTrans" cxnId="{7B7ECED4-10A6-8941-8A71-69957A9B2B7D}">
      <dgm:prSet/>
      <dgm:spPr/>
      <dgm:t>
        <a:bodyPr/>
        <a:lstStyle/>
        <a:p>
          <a:endParaRPr lang="nb-NO"/>
        </a:p>
      </dgm:t>
    </dgm:pt>
    <dgm:pt modelId="{D77C94C1-616A-3C4B-9FD3-8F8DC5C07C77}" type="sibTrans" cxnId="{7B7ECED4-10A6-8941-8A71-69957A9B2B7D}">
      <dgm:prSet/>
      <dgm:spPr/>
      <dgm:t>
        <a:bodyPr/>
        <a:lstStyle/>
        <a:p>
          <a:endParaRPr lang="nb-NO"/>
        </a:p>
      </dgm:t>
    </dgm:pt>
    <dgm:pt modelId="{5AA379FB-5647-0B44-92A6-BD0A9822F2CC}">
      <dgm:prSet phldrT="[Tekst]" custT="1"/>
      <dgm:spPr/>
      <dgm:t>
        <a:bodyPr/>
        <a:lstStyle/>
        <a:p>
          <a:r>
            <a:rPr lang="nb-NO" sz="1200" b="1"/>
            <a:t>Visjon</a:t>
          </a:r>
        </a:p>
      </dgm:t>
    </dgm:pt>
    <dgm:pt modelId="{B90742F3-9731-F545-B206-B0284C18395B}" type="parTrans" cxnId="{484ED37B-5908-3249-88CD-58B7D9625FDA}">
      <dgm:prSet/>
      <dgm:spPr/>
      <dgm:t>
        <a:bodyPr/>
        <a:lstStyle/>
        <a:p>
          <a:endParaRPr lang="nb-NO"/>
        </a:p>
      </dgm:t>
    </dgm:pt>
    <dgm:pt modelId="{9DE5AB89-E148-A646-90B7-E59E37B2A7CF}" type="sibTrans" cxnId="{484ED37B-5908-3249-88CD-58B7D9625FDA}">
      <dgm:prSet/>
      <dgm:spPr/>
      <dgm:t>
        <a:bodyPr/>
        <a:lstStyle/>
        <a:p>
          <a:endParaRPr lang="nb-NO"/>
        </a:p>
      </dgm:t>
    </dgm:pt>
    <dgm:pt modelId="{D8FE7FF8-175C-FB47-A1A7-415376E40F9C}">
      <dgm:prSet custT="1"/>
      <dgm:spPr/>
      <dgm:t>
        <a:bodyPr/>
        <a:lstStyle/>
        <a:p>
          <a:r>
            <a:rPr lang="nb-NO" sz="1200" b="1"/>
            <a:t>Verdier</a:t>
          </a:r>
        </a:p>
      </dgm:t>
    </dgm:pt>
    <dgm:pt modelId="{B97825C2-4448-7E46-AB40-C070E17B6C18}" type="parTrans" cxnId="{D62D5BA5-8A44-A044-894B-D48C69EEB775}">
      <dgm:prSet/>
      <dgm:spPr/>
      <dgm:t>
        <a:bodyPr/>
        <a:lstStyle/>
        <a:p>
          <a:endParaRPr lang="nb-NO"/>
        </a:p>
      </dgm:t>
    </dgm:pt>
    <dgm:pt modelId="{53E94F6B-B1B4-7542-909C-2ADEDDB91E03}" type="sibTrans" cxnId="{D62D5BA5-8A44-A044-894B-D48C69EEB775}">
      <dgm:prSet/>
      <dgm:spPr/>
      <dgm:t>
        <a:bodyPr/>
        <a:lstStyle/>
        <a:p>
          <a:endParaRPr lang="nb-NO"/>
        </a:p>
      </dgm:t>
    </dgm:pt>
    <dgm:pt modelId="{9198EC23-7740-E24D-BED7-C11960B0A3C8}">
      <dgm:prSet phldrT="[Tekst]" custT="1"/>
      <dgm:spPr/>
      <dgm:t>
        <a:bodyPr/>
        <a:lstStyle/>
        <a:p>
          <a:r>
            <a:rPr lang="nb-NO" sz="1200" b="1"/>
            <a:t>Aktører</a:t>
          </a:r>
        </a:p>
      </dgm:t>
    </dgm:pt>
    <dgm:pt modelId="{0B7AC716-FB43-1840-9FB4-A6FD4751DF19}" type="parTrans" cxnId="{D456D4B2-6FA8-2E45-9A84-BEBE031447D0}">
      <dgm:prSet/>
      <dgm:spPr/>
      <dgm:t>
        <a:bodyPr/>
        <a:lstStyle/>
        <a:p>
          <a:endParaRPr lang="nb-NO"/>
        </a:p>
      </dgm:t>
    </dgm:pt>
    <dgm:pt modelId="{1C027AFD-75D5-3D4F-94B2-52B1C20B93B9}" type="sibTrans" cxnId="{D456D4B2-6FA8-2E45-9A84-BEBE031447D0}">
      <dgm:prSet/>
      <dgm:spPr/>
      <dgm:t>
        <a:bodyPr/>
        <a:lstStyle/>
        <a:p>
          <a:endParaRPr lang="nb-NO"/>
        </a:p>
      </dgm:t>
    </dgm:pt>
    <dgm:pt modelId="{BDB279BE-A45A-344A-AACC-2E5992DC76A6}">
      <dgm:prSet phldrT="[Tekst]" custT="1"/>
      <dgm:spPr/>
      <dgm:t>
        <a:bodyPr/>
        <a:lstStyle/>
        <a:p>
          <a:r>
            <a:rPr lang="nb-NO" sz="1200" b="1"/>
            <a:t>Mål</a:t>
          </a:r>
        </a:p>
      </dgm:t>
    </dgm:pt>
    <dgm:pt modelId="{C42D1BCC-692D-5641-92DE-AFC791EFEEC1}" type="parTrans" cxnId="{9B30C13E-4E1C-1A46-BA37-F814CF5A26E2}">
      <dgm:prSet/>
      <dgm:spPr/>
      <dgm:t>
        <a:bodyPr/>
        <a:lstStyle/>
        <a:p>
          <a:endParaRPr lang="nb-NO"/>
        </a:p>
      </dgm:t>
    </dgm:pt>
    <dgm:pt modelId="{EEEEC1E9-8DC4-FC41-8761-F56107681A81}" type="sibTrans" cxnId="{9B30C13E-4E1C-1A46-BA37-F814CF5A26E2}">
      <dgm:prSet/>
      <dgm:spPr/>
      <dgm:t>
        <a:bodyPr/>
        <a:lstStyle/>
        <a:p>
          <a:endParaRPr lang="nb-NO"/>
        </a:p>
      </dgm:t>
    </dgm:pt>
    <dgm:pt modelId="{6DC1B45F-681D-464B-953E-EA7E58BD1D60}" type="pres">
      <dgm:prSet presAssocID="{DE8A3C93-7DFA-5C4D-ACD0-E102AAFE0F7B}" presName="Name0" presStyleCnt="0">
        <dgm:presLayoutVars>
          <dgm:dir/>
          <dgm:animLvl val="lvl"/>
          <dgm:resizeHandles val="exact"/>
        </dgm:presLayoutVars>
      </dgm:prSet>
      <dgm:spPr/>
    </dgm:pt>
    <dgm:pt modelId="{5422D953-0F2C-BA46-BC44-F66AF4EBCC99}" type="pres">
      <dgm:prSet presAssocID="{5AA379FB-5647-0B44-92A6-BD0A9822F2CC}" presName="parTxOnly" presStyleLbl="node1" presStyleIdx="0" presStyleCnt="6" custLinFactNeighborX="17728" custLinFactNeighborY="1527">
        <dgm:presLayoutVars>
          <dgm:chMax val="0"/>
          <dgm:chPref val="0"/>
          <dgm:bulletEnabled val="1"/>
        </dgm:presLayoutVars>
      </dgm:prSet>
      <dgm:spPr/>
    </dgm:pt>
    <dgm:pt modelId="{814EC2CE-DC59-754B-BF73-E14BAE4F8393}" type="pres">
      <dgm:prSet presAssocID="{9DE5AB89-E148-A646-90B7-E59E37B2A7CF}" presName="parTxOnlySpace" presStyleCnt="0"/>
      <dgm:spPr/>
    </dgm:pt>
    <dgm:pt modelId="{EC70621C-E0FE-C74D-98A9-C042451CB31D}" type="pres">
      <dgm:prSet presAssocID="{D8FE7FF8-175C-FB47-A1A7-415376E40F9C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63E77533-9779-5646-BFC8-6C75DBEA20E5}" type="pres">
      <dgm:prSet presAssocID="{53E94F6B-B1B4-7542-909C-2ADEDDB91E03}" presName="parTxOnlySpace" presStyleCnt="0"/>
      <dgm:spPr/>
    </dgm:pt>
    <dgm:pt modelId="{273FBBC8-B183-9C4C-A803-57841D41F46A}" type="pres">
      <dgm:prSet presAssocID="{E884AD2C-B893-0442-BE0D-9E647FF943BD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972F2B6-B7AB-2C45-8982-C3D4B1DBC4EC}" type="pres">
      <dgm:prSet presAssocID="{3682796E-A6D6-8E47-B273-500AA17283CF}" presName="parTxOnlySpace" presStyleCnt="0"/>
      <dgm:spPr/>
    </dgm:pt>
    <dgm:pt modelId="{3C967597-0620-0C4A-9867-76DC32F12B05}" type="pres">
      <dgm:prSet presAssocID="{33A10C64-0423-BC44-B1D6-DD3AB12D0BB5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2B39441-552A-D84D-A12E-BB0616BBFA20}" type="pres">
      <dgm:prSet presAssocID="{D77C94C1-616A-3C4B-9FD3-8F8DC5C07C77}" presName="parTxOnlySpace" presStyleCnt="0"/>
      <dgm:spPr/>
    </dgm:pt>
    <dgm:pt modelId="{BB438C89-819A-9045-BF2A-C05ECAC769D8}" type="pres">
      <dgm:prSet presAssocID="{9198EC23-7740-E24D-BED7-C11960B0A3C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DE2E9FF7-2BEB-A24F-A21A-00B10E86E2AB}" type="pres">
      <dgm:prSet presAssocID="{1C027AFD-75D5-3D4F-94B2-52B1C20B93B9}" presName="parTxOnlySpace" presStyleCnt="0"/>
      <dgm:spPr/>
    </dgm:pt>
    <dgm:pt modelId="{13A1FB64-A7B4-C643-89D8-47202CCC493D}" type="pres">
      <dgm:prSet presAssocID="{BDB279BE-A45A-344A-AACC-2E5992DC76A6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D136A83B-CE70-0E41-A015-219B1E9DC7E6}" srcId="{DE8A3C93-7DFA-5C4D-ACD0-E102AAFE0F7B}" destId="{E884AD2C-B893-0442-BE0D-9E647FF943BD}" srcOrd="2" destOrd="0" parTransId="{D5B1167E-2090-064B-9E85-E0C4BD027FA5}" sibTransId="{3682796E-A6D6-8E47-B273-500AA17283CF}"/>
    <dgm:cxn modelId="{9B30C13E-4E1C-1A46-BA37-F814CF5A26E2}" srcId="{DE8A3C93-7DFA-5C4D-ACD0-E102AAFE0F7B}" destId="{BDB279BE-A45A-344A-AACC-2E5992DC76A6}" srcOrd="5" destOrd="0" parTransId="{C42D1BCC-692D-5641-92DE-AFC791EFEEC1}" sibTransId="{EEEEC1E9-8DC4-FC41-8761-F56107681A81}"/>
    <dgm:cxn modelId="{FDACC35C-56A3-574A-8CD8-B2224FA63CC4}" type="presOf" srcId="{D8FE7FF8-175C-FB47-A1A7-415376E40F9C}" destId="{EC70621C-E0FE-C74D-98A9-C042451CB31D}" srcOrd="0" destOrd="0" presId="urn:microsoft.com/office/officeart/2005/8/layout/chevron1"/>
    <dgm:cxn modelId="{9C586D74-CA31-F443-A9F2-AB69F07E6F8E}" type="presOf" srcId="{E884AD2C-B893-0442-BE0D-9E647FF943BD}" destId="{273FBBC8-B183-9C4C-A803-57841D41F46A}" srcOrd="0" destOrd="0" presId="urn:microsoft.com/office/officeart/2005/8/layout/chevron1"/>
    <dgm:cxn modelId="{F1A4B67A-B3BA-CF43-87A1-B3527C81564D}" type="presOf" srcId="{5AA379FB-5647-0B44-92A6-BD0A9822F2CC}" destId="{5422D953-0F2C-BA46-BC44-F66AF4EBCC99}" srcOrd="0" destOrd="0" presId="urn:microsoft.com/office/officeart/2005/8/layout/chevron1"/>
    <dgm:cxn modelId="{484ED37B-5908-3249-88CD-58B7D9625FDA}" srcId="{DE8A3C93-7DFA-5C4D-ACD0-E102AAFE0F7B}" destId="{5AA379FB-5647-0B44-92A6-BD0A9822F2CC}" srcOrd="0" destOrd="0" parTransId="{B90742F3-9731-F545-B206-B0284C18395B}" sibTransId="{9DE5AB89-E148-A646-90B7-E59E37B2A7CF}"/>
    <dgm:cxn modelId="{C6371A87-5559-5A47-BA20-CACC6E5B1A51}" type="presOf" srcId="{DE8A3C93-7DFA-5C4D-ACD0-E102AAFE0F7B}" destId="{6DC1B45F-681D-464B-953E-EA7E58BD1D60}" srcOrd="0" destOrd="0" presId="urn:microsoft.com/office/officeart/2005/8/layout/chevron1"/>
    <dgm:cxn modelId="{ED514696-071F-3249-AF39-A9704CE99FC0}" type="presOf" srcId="{9198EC23-7740-E24D-BED7-C11960B0A3C8}" destId="{BB438C89-819A-9045-BF2A-C05ECAC769D8}" srcOrd="0" destOrd="0" presId="urn:microsoft.com/office/officeart/2005/8/layout/chevron1"/>
    <dgm:cxn modelId="{D62D5BA5-8A44-A044-894B-D48C69EEB775}" srcId="{DE8A3C93-7DFA-5C4D-ACD0-E102AAFE0F7B}" destId="{D8FE7FF8-175C-FB47-A1A7-415376E40F9C}" srcOrd="1" destOrd="0" parTransId="{B97825C2-4448-7E46-AB40-C070E17B6C18}" sibTransId="{53E94F6B-B1B4-7542-909C-2ADEDDB91E03}"/>
    <dgm:cxn modelId="{D456D4B2-6FA8-2E45-9A84-BEBE031447D0}" srcId="{DE8A3C93-7DFA-5C4D-ACD0-E102AAFE0F7B}" destId="{9198EC23-7740-E24D-BED7-C11960B0A3C8}" srcOrd="4" destOrd="0" parTransId="{0B7AC716-FB43-1840-9FB4-A6FD4751DF19}" sibTransId="{1C027AFD-75D5-3D4F-94B2-52B1C20B93B9}"/>
    <dgm:cxn modelId="{6AD360C3-214F-DD4A-98FF-B248D7524368}" type="presOf" srcId="{BDB279BE-A45A-344A-AACC-2E5992DC76A6}" destId="{13A1FB64-A7B4-C643-89D8-47202CCC493D}" srcOrd="0" destOrd="0" presId="urn:microsoft.com/office/officeart/2005/8/layout/chevron1"/>
    <dgm:cxn modelId="{7B7ECED4-10A6-8941-8A71-69957A9B2B7D}" srcId="{DE8A3C93-7DFA-5C4D-ACD0-E102AAFE0F7B}" destId="{33A10C64-0423-BC44-B1D6-DD3AB12D0BB5}" srcOrd="3" destOrd="0" parTransId="{9C01E7A3-5511-8E45-80E8-86CA5AF02793}" sibTransId="{D77C94C1-616A-3C4B-9FD3-8F8DC5C07C77}"/>
    <dgm:cxn modelId="{770719D5-2361-A442-9327-08CC1043D6D0}" type="presOf" srcId="{33A10C64-0423-BC44-B1D6-DD3AB12D0BB5}" destId="{3C967597-0620-0C4A-9867-76DC32F12B05}" srcOrd="0" destOrd="0" presId="urn:microsoft.com/office/officeart/2005/8/layout/chevron1"/>
    <dgm:cxn modelId="{210CEAF1-F976-B046-9E4D-D66D143D489A}" type="presParOf" srcId="{6DC1B45F-681D-464B-953E-EA7E58BD1D60}" destId="{5422D953-0F2C-BA46-BC44-F66AF4EBCC99}" srcOrd="0" destOrd="0" presId="urn:microsoft.com/office/officeart/2005/8/layout/chevron1"/>
    <dgm:cxn modelId="{6DB41A91-872E-3D40-A84C-AA10F7E8B136}" type="presParOf" srcId="{6DC1B45F-681D-464B-953E-EA7E58BD1D60}" destId="{814EC2CE-DC59-754B-BF73-E14BAE4F8393}" srcOrd="1" destOrd="0" presId="urn:microsoft.com/office/officeart/2005/8/layout/chevron1"/>
    <dgm:cxn modelId="{F5B9C0AA-2307-A14F-AB4B-44587EC775DE}" type="presParOf" srcId="{6DC1B45F-681D-464B-953E-EA7E58BD1D60}" destId="{EC70621C-E0FE-C74D-98A9-C042451CB31D}" srcOrd="2" destOrd="0" presId="urn:microsoft.com/office/officeart/2005/8/layout/chevron1"/>
    <dgm:cxn modelId="{4486BD36-3B81-6A44-A321-67175F793004}" type="presParOf" srcId="{6DC1B45F-681D-464B-953E-EA7E58BD1D60}" destId="{63E77533-9779-5646-BFC8-6C75DBEA20E5}" srcOrd="3" destOrd="0" presId="urn:microsoft.com/office/officeart/2005/8/layout/chevron1"/>
    <dgm:cxn modelId="{4B663D4C-A7BE-8948-AF57-4EFA2FE71C30}" type="presParOf" srcId="{6DC1B45F-681D-464B-953E-EA7E58BD1D60}" destId="{273FBBC8-B183-9C4C-A803-57841D41F46A}" srcOrd="4" destOrd="0" presId="urn:microsoft.com/office/officeart/2005/8/layout/chevron1"/>
    <dgm:cxn modelId="{1E26BA59-DA63-2946-83E0-EEB4B890C6CE}" type="presParOf" srcId="{6DC1B45F-681D-464B-953E-EA7E58BD1D60}" destId="{9972F2B6-B7AB-2C45-8982-C3D4B1DBC4EC}" srcOrd="5" destOrd="0" presId="urn:microsoft.com/office/officeart/2005/8/layout/chevron1"/>
    <dgm:cxn modelId="{5DDB862C-CE4C-AA46-8123-761693426122}" type="presParOf" srcId="{6DC1B45F-681D-464B-953E-EA7E58BD1D60}" destId="{3C967597-0620-0C4A-9867-76DC32F12B05}" srcOrd="6" destOrd="0" presId="urn:microsoft.com/office/officeart/2005/8/layout/chevron1"/>
    <dgm:cxn modelId="{A7D1F030-D0F4-3446-BDD5-CFB3662036B7}" type="presParOf" srcId="{6DC1B45F-681D-464B-953E-EA7E58BD1D60}" destId="{32B39441-552A-D84D-A12E-BB0616BBFA20}" srcOrd="7" destOrd="0" presId="urn:microsoft.com/office/officeart/2005/8/layout/chevron1"/>
    <dgm:cxn modelId="{76444C0C-753C-EC4E-8BC5-D2452A148726}" type="presParOf" srcId="{6DC1B45F-681D-464B-953E-EA7E58BD1D60}" destId="{BB438C89-819A-9045-BF2A-C05ECAC769D8}" srcOrd="8" destOrd="0" presId="urn:microsoft.com/office/officeart/2005/8/layout/chevron1"/>
    <dgm:cxn modelId="{122E5B84-7844-0A49-8F7B-9297D17B6EFC}" type="presParOf" srcId="{6DC1B45F-681D-464B-953E-EA7E58BD1D60}" destId="{DE2E9FF7-2BEB-A24F-A21A-00B10E86E2AB}" srcOrd="9" destOrd="0" presId="urn:microsoft.com/office/officeart/2005/8/layout/chevron1"/>
    <dgm:cxn modelId="{985A5293-1DE7-8B41-A741-8BDDE3A46621}" type="presParOf" srcId="{6DC1B45F-681D-464B-953E-EA7E58BD1D60}" destId="{13A1FB64-A7B4-C643-89D8-47202CCC493D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DE8A3C93-7DFA-5C4D-ACD0-E102AAFE0F7B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884AD2C-B893-0442-BE0D-9E647FF943BD}">
      <dgm:prSet phldrT="[Tekst]" custT="1"/>
      <dgm:spPr/>
      <dgm:t>
        <a:bodyPr/>
        <a:lstStyle/>
        <a:p>
          <a:r>
            <a:rPr lang="nb-NO" sz="1000" b="1"/>
            <a:t>Målgrupper</a:t>
          </a:r>
        </a:p>
      </dgm:t>
    </dgm:pt>
    <dgm:pt modelId="{D5B1167E-2090-064B-9E85-E0C4BD027FA5}" type="parTrans" cxnId="{D136A83B-CE70-0E41-A015-219B1E9DC7E6}">
      <dgm:prSet/>
      <dgm:spPr/>
      <dgm:t>
        <a:bodyPr/>
        <a:lstStyle/>
        <a:p>
          <a:endParaRPr lang="nb-NO"/>
        </a:p>
      </dgm:t>
    </dgm:pt>
    <dgm:pt modelId="{3682796E-A6D6-8E47-B273-500AA17283CF}" type="sibTrans" cxnId="{D136A83B-CE70-0E41-A015-219B1E9DC7E6}">
      <dgm:prSet/>
      <dgm:spPr/>
      <dgm:t>
        <a:bodyPr/>
        <a:lstStyle/>
        <a:p>
          <a:endParaRPr lang="nb-NO"/>
        </a:p>
      </dgm:t>
    </dgm:pt>
    <dgm:pt modelId="{33A10C64-0423-BC44-B1D6-DD3AB12D0BB5}">
      <dgm:prSet phldrT="[Tekst]" custT="1"/>
      <dgm:spPr/>
      <dgm:t>
        <a:bodyPr/>
        <a:lstStyle/>
        <a:p>
          <a:r>
            <a:rPr lang="nb-NO" sz="1200" b="1"/>
            <a:t>Metoder</a:t>
          </a:r>
        </a:p>
      </dgm:t>
    </dgm:pt>
    <dgm:pt modelId="{9C01E7A3-5511-8E45-80E8-86CA5AF02793}" type="parTrans" cxnId="{7B7ECED4-10A6-8941-8A71-69957A9B2B7D}">
      <dgm:prSet/>
      <dgm:spPr/>
      <dgm:t>
        <a:bodyPr/>
        <a:lstStyle/>
        <a:p>
          <a:endParaRPr lang="nb-NO"/>
        </a:p>
      </dgm:t>
    </dgm:pt>
    <dgm:pt modelId="{D77C94C1-616A-3C4B-9FD3-8F8DC5C07C77}" type="sibTrans" cxnId="{7B7ECED4-10A6-8941-8A71-69957A9B2B7D}">
      <dgm:prSet/>
      <dgm:spPr/>
      <dgm:t>
        <a:bodyPr/>
        <a:lstStyle/>
        <a:p>
          <a:endParaRPr lang="nb-NO"/>
        </a:p>
      </dgm:t>
    </dgm:pt>
    <dgm:pt modelId="{5AA379FB-5647-0B44-92A6-BD0A9822F2CC}">
      <dgm:prSet phldrT="[Tekst]" custT="1"/>
      <dgm:spPr/>
      <dgm:t>
        <a:bodyPr/>
        <a:lstStyle/>
        <a:p>
          <a:r>
            <a:rPr lang="nb-NO" sz="1200" b="1"/>
            <a:t>Visjon</a:t>
          </a:r>
        </a:p>
      </dgm:t>
    </dgm:pt>
    <dgm:pt modelId="{B90742F3-9731-F545-B206-B0284C18395B}" type="parTrans" cxnId="{484ED37B-5908-3249-88CD-58B7D9625FDA}">
      <dgm:prSet/>
      <dgm:spPr/>
      <dgm:t>
        <a:bodyPr/>
        <a:lstStyle/>
        <a:p>
          <a:endParaRPr lang="nb-NO"/>
        </a:p>
      </dgm:t>
    </dgm:pt>
    <dgm:pt modelId="{9DE5AB89-E148-A646-90B7-E59E37B2A7CF}" type="sibTrans" cxnId="{484ED37B-5908-3249-88CD-58B7D9625FDA}">
      <dgm:prSet/>
      <dgm:spPr/>
      <dgm:t>
        <a:bodyPr/>
        <a:lstStyle/>
        <a:p>
          <a:endParaRPr lang="nb-NO"/>
        </a:p>
      </dgm:t>
    </dgm:pt>
    <dgm:pt modelId="{D8FE7FF8-175C-FB47-A1A7-415376E40F9C}">
      <dgm:prSet custT="1"/>
      <dgm:spPr/>
      <dgm:t>
        <a:bodyPr/>
        <a:lstStyle/>
        <a:p>
          <a:r>
            <a:rPr lang="nb-NO" sz="1200" b="1"/>
            <a:t>Verdier</a:t>
          </a:r>
        </a:p>
      </dgm:t>
    </dgm:pt>
    <dgm:pt modelId="{B97825C2-4448-7E46-AB40-C070E17B6C18}" type="parTrans" cxnId="{D62D5BA5-8A44-A044-894B-D48C69EEB775}">
      <dgm:prSet/>
      <dgm:spPr/>
      <dgm:t>
        <a:bodyPr/>
        <a:lstStyle/>
        <a:p>
          <a:endParaRPr lang="nb-NO"/>
        </a:p>
      </dgm:t>
    </dgm:pt>
    <dgm:pt modelId="{53E94F6B-B1B4-7542-909C-2ADEDDB91E03}" type="sibTrans" cxnId="{D62D5BA5-8A44-A044-894B-D48C69EEB775}">
      <dgm:prSet/>
      <dgm:spPr/>
      <dgm:t>
        <a:bodyPr/>
        <a:lstStyle/>
        <a:p>
          <a:endParaRPr lang="nb-NO"/>
        </a:p>
      </dgm:t>
    </dgm:pt>
    <dgm:pt modelId="{9198EC23-7740-E24D-BED7-C11960B0A3C8}">
      <dgm:prSet phldrT="[Tekst]" custT="1"/>
      <dgm:spPr/>
      <dgm:t>
        <a:bodyPr/>
        <a:lstStyle/>
        <a:p>
          <a:r>
            <a:rPr lang="nb-NO" sz="1200" b="1"/>
            <a:t>Aktører</a:t>
          </a:r>
        </a:p>
      </dgm:t>
    </dgm:pt>
    <dgm:pt modelId="{0B7AC716-FB43-1840-9FB4-A6FD4751DF19}" type="parTrans" cxnId="{D456D4B2-6FA8-2E45-9A84-BEBE031447D0}">
      <dgm:prSet/>
      <dgm:spPr/>
      <dgm:t>
        <a:bodyPr/>
        <a:lstStyle/>
        <a:p>
          <a:endParaRPr lang="nb-NO"/>
        </a:p>
      </dgm:t>
    </dgm:pt>
    <dgm:pt modelId="{1C027AFD-75D5-3D4F-94B2-52B1C20B93B9}" type="sibTrans" cxnId="{D456D4B2-6FA8-2E45-9A84-BEBE031447D0}">
      <dgm:prSet/>
      <dgm:spPr/>
      <dgm:t>
        <a:bodyPr/>
        <a:lstStyle/>
        <a:p>
          <a:endParaRPr lang="nb-NO"/>
        </a:p>
      </dgm:t>
    </dgm:pt>
    <dgm:pt modelId="{BDB279BE-A45A-344A-AACC-2E5992DC76A6}">
      <dgm:prSet phldrT="[Tekst]" custT="1"/>
      <dgm:spPr/>
      <dgm:t>
        <a:bodyPr/>
        <a:lstStyle/>
        <a:p>
          <a:r>
            <a:rPr lang="nb-NO" sz="1200" b="1"/>
            <a:t>Mål</a:t>
          </a:r>
        </a:p>
      </dgm:t>
    </dgm:pt>
    <dgm:pt modelId="{C42D1BCC-692D-5641-92DE-AFC791EFEEC1}" type="parTrans" cxnId="{9B30C13E-4E1C-1A46-BA37-F814CF5A26E2}">
      <dgm:prSet/>
      <dgm:spPr/>
      <dgm:t>
        <a:bodyPr/>
        <a:lstStyle/>
        <a:p>
          <a:endParaRPr lang="nb-NO"/>
        </a:p>
      </dgm:t>
    </dgm:pt>
    <dgm:pt modelId="{EEEEC1E9-8DC4-FC41-8761-F56107681A81}" type="sibTrans" cxnId="{9B30C13E-4E1C-1A46-BA37-F814CF5A26E2}">
      <dgm:prSet/>
      <dgm:spPr/>
      <dgm:t>
        <a:bodyPr/>
        <a:lstStyle/>
        <a:p>
          <a:endParaRPr lang="nb-NO"/>
        </a:p>
      </dgm:t>
    </dgm:pt>
    <dgm:pt modelId="{6DC1B45F-681D-464B-953E-EA7E58BD1D60}" type="pres">
      <dgm:prSet presAssocID="{DE8A3C93-7DFA-5C4D-ACD0-E102AAFE0F7B}" presName="Name0" presStyleCnt="0">
        <dgm:presLayoutVars>
          <dgm:dir/>
          <dgm:animLvl val="lvl"/>
          <dgm:resizeHandles val="exact"/>
        </dgm:presLayoutVars>
      </dgm:prSet>
      <dgm:spPr/>
    </dgm:pt>
    <dgm:pt modelId="{5422D953-0F2C-BA46-BC44-F66AF4EBCC99}" type="pres">
      <dgm:prSet presAssocID="{5AA379FB-5647-0B44-92A6-BD0A9822F2CC}" presName="parTxOnly" presStyleLbl="node1" presStyleIdx="0" presStyleCnt="6" custLinFactNeighborX="17728" custLinFactNeighborY="1527">
        <dgm:presLayoutVars>
          <dgm:chMax val="0"/>
          <dgm:chPref val="0"/>
          <dgm:bulletEnabled val="1"/>
        </dgm:presLayoutVars>
      </dgm:prSet>
      <dgm:spPr/>
    </dgm:pt>
    <dgm:pt modelId="{814EC2CE-DC59-754B-BF73-E14BAE4F8393}" type="pres">
      <dgm:prSet presAssocID="{9DE5AB89-E148-A646-90B7-E59E37B2A7CF}" presName="parTxOnlySpace" presStyleCnt="0"/>
      <dgm:spPr/>
    </dgm:pt>
    <dgm:pt modelId="{EC70621C-E0FE-C74D-98A9-C042451CB31D}" type="pres">
      <dgm:prSet presAssocID="{D8FE7FF8-175C-FB47-A1A7-415376E40F9C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63E77533-9779-5646-BFC8-6C75DBEA20E5}" type="pres">
      <dgm:prSet presAssocID="{53E94F6B-B1B4-7542-909C-2ADEDDB91E03}" presName="parTxOnlySpace" presStyleCnt="0"/>
      <dgm:spPr/>
    </dgm:pt>
    <dgm:pt modelId="{273FBBC8-B183-9C4C-A803-57841D41F46A}" type="pres">
      <dgm:prSet presAssocID="{E884AD2C-B893-0442-BE0D-9E647FF943BD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972F2B6-B7AB-2C45-8982-C3D4B1DBC4EC}" type="pres">
      <dgm:prSet presAssocID="{3682796E-A6D6-8E47-B273-500AA17283CF}" presName="parTxOnlySpace" presStyleCnt="0"/>
      <dgm:spPr/>
    </dgm:pt>
    <dgm:pt modelId="{3C967597-0620-0C4A-9867-76DC32F12B05}" type="pres">
      <dgm:prSet presAssocID="{33A10C64-0423-BC44-B1D6-DD3AB12D0BB5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2B39441-552A-D84D-A12E-BB0616BBFA20}" type="pres">
      <dgm:prSet presAssocID="{D77C94C1-616A-3C4B-9FD3-8F8DC5C07C77}" presName="parTxOnlySpace" presStyleCnt="0"/>
      <dgm:spPr/>
    </dgm:pt>
    <dgm:pt modelId="{BB438C89-819A-9045-BF2A-C05ECAC769D8}" type="pres">
      <dgm:prSet presAssocID="{9198EC23-7740-E24D-BED7-C11960B0A3C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DE2E9FF7-2BEB-A24F-A21A-00B10E86E2AB}" type="pres">
      <dgm:prSet presAssocID="{1C027AFD-75D5-3D4F-94B2-52B1C20B93B9}" presName="parTxOnlySpace" presStyleCnt="0"/>
      <dgm:spPr/>
    </dgm:pt>
    <dgm:pt modelId="{13A1FB64-A7B4-C643-89D8-47202CCC493D}" type="pres">
      <dgm:prSet presAssocID="{BDB279BE-A45A-344A-AACC-2E5992DC76A6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AE97C706-6676-E148-9073-7BB88B27E523}" type="presOf" srcId="{33A10C64-0423-BC44-B1D6-DD3AB12D0BB5}" destId="{3C967597-0620-0C4A-9867-76DC32F12B05}" srcOrd="0" destOrd="0" presId="urn:microsoft.com/office/officeart/2005/8/layout/chevron1"/>
    <dgm:cxn modelId="{C1433418-A00F-6548-BC15-EEA0CC1E333F}" type="presOf" srcId="{BDB279BE-A45A-344A-AACC-2E5992DC76A6}" destId="{13A1FB64-A7B4-C643-89D8-47202CCC493D}" srcOrd="0" destOrd="0" presId="urn:microsoft.com/office/officeart/2005/8/layout/chevron1"/>
    <dgm:cxn modelId="{D136A83B-CE70-0E41-A015-219B1E9DC7E6}" srcId="{DE8A3C93-7DFA-5C4D-ACD0-E102AAFE0F7B}" destId="{E884AD2C-B893-0442-BE0D-9E647FF943BD}" srcOrd="2" destOrd="0" parTransId="{D5B1167E-2090-064B-9E85-E0C4BD027FA5}" sibTransId="{3682796E-A6D6-8E47-B273-500AA17283CF}"/>
    <dgm:cxn modelId="{E1C52C3E-4F8D-724C-A37F-0348B46BB160}" type="presOf" srcId="{DE8A3C93-7DFA-5C4D-ACD0-E102AAFE0F7B}" destId="{6DC1B45F-681D-464B-953E-EA7E58BD1D60}" srcOrd="0" destOrd="0" presId="urn:microsoft.com/office/officeart/2005/8/layout/chevron1"/>
    <dgm:cxn modelId="{9B30C13E-4E1C-1A46-BA37-F814CF5A26E2}" srcId="{DE8A3C93-7DFA-5C4D-ACD0-E102AAFE0F7B}" destId="{BDB279BE-A45A-344A-AACC-2E5992DC76A6}" srcOrd="5" destOrd="0" parTransId="{C42D1BCC-692D-5641-92DE-AFC791EFEEC1}" sibTransId="{EEEEC1E9-8DC4-FC41-8761-F56107681A81}"/>
    <dgm:cxn modelId="{9DF59E60-7E6C-DE44-BC45-CCDD9C7A16B9}" type="presOf" srcId="{5AA379FB-5647-0B44-92A6-BD0A9822F2CC}" destId="{5422D953-0F2C-BA46-BC44-F66AF4EBCC99}" srcOrd="0" destOrd="0" presId="urn:microsoft.com/office/officeart/2005/8/layout/chevron1"/>
    <dgm:cxn modelId="{14627866-D2DA-2C4D-B431-FAAA6DD5A2B2}" type="presOf" srcId="{9198EC23-7740-E24D-BED7-C11960B0A3C8}" destId="{BB438C89-819A-9045-BF2A-C05ECAC769D8}" srcOrd="0" destOrd="0" presId="urn:microsoft.com/office/officeart/2005/8/layout/chevron1"/>
    <dgm:cxn modelId="{93B38F67-626B-DE40-A467-A65DD27B4E75}" type="presOf" srcId="{E884AD2C-B893-0442-BE0D-9E647FF943BD}" destId="{273FBBC8-B183-9C4C-A803-57841D41F46A}" srcOrd="0" destOrd="0" presId="urn:microsoft.com/office/officeart/2005/8/layout/chevron1"/>
    <dgm:cxn modelId="{484ED37B-5908-3249-88CD-58B7D9625FDA}" srcId="{DE8A3C93-7DFA-5C4D-ACD0-E102AAFE0F7B}" destId="{5AA379FB-5647-0B44-92A6-BD0A9822F2CC}" srcOrd="0" destOrd="0" parTransId="{B90742F3-9731-F545-B206-B0284C18395B}" sibTransId="{9DE5AB89-E148-A646-90B7-E59E37B2A7CF}"/>
    <dgm:cxn modelId="{D62D5BA5-8A44-A044-894B-D48C69EEB775}" srcId="{DE8A3C93-7DFA-5C4D-ACD0-E102AAFE0F7B}" destId="{D8FE7FF8-175C-FB47-A1A7-415376E40F9C}" srcOrd="1" destOrd="0" parTransId="{B97825C2-4448-7E46-AB40-C070E17B6C18}" sibTransId="{53E94F6B-B1B4-7542-909C-2ADEDDB91E03}"/>
    <dgm:cxn modelId="{D456D4B2-6FA8-2E45-9A84-BEBE031447D0}" srcId="{DE8A3C93-7DFA-5C4D-ACD0-E102AAFE0F7B}" destId="{9198EC23-7740-E24D-BED7-C11960B0A3C8}" srcOrd="4" destOrd="0" parTransId="{0B7AC716-FB43-1840-9FB4-A6FD4751DF19}" sibTransId="{1C027AFD-75D5-3D4F-94B2-52B1C20B93B9}"/>
    <dgm:cxn modelId="{7B7ECED4-10A6-8941-8A71-69957A9B2B7D}" srcId="{DE8A3C93-7DFA-5C4D-ACD0-E102AAFE0F7B}" destId="{33A10C64-0423-BC44-B1D6-DD3AB12D0BB5}" srcOrd="3" destOrd="0" parTransId="{9C01E7A3-5511-8E45-80E8-86CA5AF02793}" sibTransId="{D77C94C1-616A-3C4B-9FD3-8F8DC5C07C77}"/>
    <dgm:cxn modelId="{A2416FF9-39D2-8E45-84D9-E6EB33EA061E}" type="presOf" srcId="{D8FE7FF8-175C-FB47-A1A7-415376E40F9C}" destId="{EC70621C-E0FE-C74D-98A9-C042451CB31D}" srcOrd="0" destOrd="0" presId="urn:microsoft.com/office/officeart/2005/8/layout/chevron1"/>
    <dgm:cxn modelId="{EFFE0AEE-7232-9B4A-863A-D6DD61611236}" type="presParOf" srcId="{6DC1B45F-681D-464B-953E-EA7E58BD1D60}" destId="{5422D953-0F2C-BA46-BC44-F66AF4EBCC99}" srcOrd="0" destOrd="0" presId="urn:microsoft.com/office/officeart/2005/8/layout/chevron1"/>
    <dgm:cxn modelId="{FC85E8D0-5D91-8349-A4B1-D7D7A4C2C019}" type="presParOf" srcId="{6DC1B45F-681D-464B-953E-EA7E58BD1D60}" destId="{814EC2CE-DC59-754B-BF73-E14BAE4F8393}" srcOrd="1" destOrd="0" presId="urn:microsoft.com/office/officeart/2005/8/layout/chevron1"/>
    <dgm:cxn modelId="{5C17276A-D6F1-7E48-9DED-33B31206DCCB}" type="presParOf" srcId="{6DC1B45F-681D-464B-953E-EA7E58BD1D60}" destId="{EC70621C-E0FE-C74D-98A9-C042451CB31D}" srcOrd="2" destOrd="0" presId="urn:microsoft.com/office/officeart/2005/8/layout/chevron1"/>
    <dgm:cxn modelId="{42B6D45F-7509-8547-B929-2DA0F127D1C7}" type="presParOf" srcId="{6DC1B45F-681D-464B-953E-EA7E58BD1D60}" destId="{63E77533-9779-5646-BFC8-6C75DBEA20E5}" srcOrd="3" destOrd="0" presId="urn:microsoft.com/office/officeart/2005/8/layout/chevron1"/>
    <dgm:cxn modelId="{B9B276F1-E46B-6A48-809F-D0D3C95AB32E}" type="presParOf" srcId="{6DC1B45F-681D-464B-953E-EA7E58BD1D60}" destId="{273FBBC8-B183-9C4C-A803-57841D41F46A}" srcOrd="4" destOrd="0" presId="urn:microsoft.com/office/officeart/2005/8/layout/chevron1"/>
    <dgm:cxn modelId="{509AB46D-1791-984D-B313-1DBC505C79E1}" type="presParOf" srcId="{6DC1B45F-681D-464B-953E-EA7E58BD1D60}" destId="{9972F2B6-B7AB-2C45-8982-C3D4B1DBC4EC}" srcOrd="5" destOrd="0" presId="urn:microsoft.com/office/officeart/2005/8/layout/chevron1"/>
    <dgm:cxn modelId="{DA73FE77-1856-2E4B-8DAB-46CAFA3186C2}" type="presParOf" srcId="{6DC1B45F-681D-464B-953E-EA7E58BD1D60}" destId="{3C967597-0620-0C4A-9867-76DC32F12B05}" srcOrd="6" destOrd="0" presId="urn:microsoft.com/office/officeart/2005/8/layout/chevron1"/>
    <dgm:cxn modelId="{61495238-2BDD-1B45-9374-7274F470F504}" type="presParOf" srcId="{6DC1B45F-681D-464B-953E-EA7E58BD1D60}" destId="{32B39441-552A-D84D-A12E-BB0616BBFA20}" srcOrd="7" destOrd="0" presId="urn:microsoft.com/office/officeart/2005/8/layout/chevron1"/>
    <dgm:cxn modelId="{C0466113-79C8-7347-B104-C471F20F616F}" type="presParOf" srcId="{6DC1B45F-681D-464B-953E-EA7E58BD1D60}" destId="{BB438C89-819A-9045-BF2A-C05ECAC769D8}" srcOrd="8" destOrd="0" presId="urn:microsoft.com/office/officeart/2005/8/layout/chevron1"/>
    <dgm:cxn modelId="{C79FAD9B-C57C-FE4C-BBB0-63287E497B8A}" type="presParOf" srcId="{6DC1B45F-681D-464B-953E-EA7E58BD1D60}" destId="{DE2E9FF7-2BEB-A24F-A21A-00B10E86E2AB}" srcOrd="9" destOrd="0" presId="urn:microsoft.com/office/officeart/2005/8/layout/chevron1"/>
    <dgm:cxn modelId="{97A07659-15F9-0649-9E3C-E9B56C20C0E0}" type="presParOf" srcId="{6DC1B45F-681D-464B-953E-EA7E58BD1D60}" destId="{13A1FB64-A7B4-C643-89D8-47202CCC493D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DE8A3C93-7DFA-5C4D-ACD0-E102AAFE0F7B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884AD2C-B893-0442-BE0D-9E647FF943BD}">
      <dgm:prSet phldrT="[Tekst]" custT="1"/>
      <dgm:spPr/>
      <dgm:t>
        <a:bodyPr/>
        <a:lstStyle/>
        <a:p>
          <a:r>
            <a:rPr lang="nb-NO" sz="1000" b="1"/>
            <a:t>Målgrupper</a:t>
          </a:r>
        </a:p>
      </dgm:t>
    </dgm:pt>
    <dgm:pt modelId="{D5B1167E-2090-064B-9E85-E0C4BD027FA5}" type="parTrans" cxnId="{D136A83B-CE70-0E41-A015-219B1E9DC7E6}">
      <dgm:prSet/>
      <dgm:spPr/>
      <dgm:t>
        <a:bodyPr/>
        <a:lstStyle/>
        <a:p>
          <a:endParaRPr lang="nb-NO"/>
        </a:p>
      </dgm:t>
    </dgm:pt>
    <dgm:pt modelId="{3682796E-A6D6-8E47-B273-500AA17283CF}" type="sibTrans" cxnId="{D136A83B-CE70-0E41-A015-219B1E9DC7E6}">
      <dgm:prSet/>
      <dgm:spPr/>
      <dgm:t>
        <a:bodyPr/>
        <a:lstStyle/>
        <a:p>
          <a:endParaRPr lang="nb-NO"/>
        </a:p>
      </dgm:t>
    </dgm:pt>
    <dgm:pt modelId="{33A10C64-0423-BC44-B1D6-DD3AB12D0BB5}">
      <dgm:prSet phldrT="[Tekst]" custT="1"/>
      <dgm:spPr/>
      <dgm:t>
        <a:bodyPr/>
        <a:lstStyle/>
        <a:p>
          <a:r>
            <a:rPr lang="nb-NO" sz="1200" b="1"/>
            <a:t>Metoder</a:t>
          </a:r>
        </a:p>
      </dgm:t>
    </dgm:pt>
    <dgm:pt modelId="{9C01E7A3-5511-8E45-80E8-86CA5AF02793}" type="parTrans" cxnId="{7B7ECED4-10A6-8941-8A71-69957A9B2B7D}">
      <dgm:prSet/>
      <dgm:spPr/>
      <dgm:t>
        <a:bodyPr/>
        <a:lstStyle/>
        <a:p>
          <a:endParaRPr lang="nb-NO"/>
        </a:p>
      </dgm:t>
    </dgm:pt>
    <dgm:pt modelId="{D77C94C1-616A-3C4B-9FD3-8F8DC5C07C77}" type="sibTrans" cxnId="{7B7ECED4-10A6-8941-8A71-69957A9B2B7D}">
      <dgm:prSet/>
      <dgm:spPr/>
      <dgm:t>
        <a:bodyPr/>
        <a:lstStyle/>
        <a:p>
          <a:endParaRPr lang="nb-NO"/>
        </a:p>
      </dgm:t>
    </dgm:pt>
    <dgm:pt modelId="{5AA379FB-5647-0B44-92A6-BD0A9822F2CC}">
      <dgm:prSet phldrT="[Tekst]" custT="1"/>
      <dgm:spPr/>
      <dgm:t>
        <a:bodyPr/>
        <a:lstStyle/>
        <a:p>
          <a:r>
            <a:rPr lang="nb-NO" sz="1200" b="1"/>
            <a:t>Visjon</a:t>
          </a:r>
        </a:p>
      </dgm:t>
    </dgm:pt>
    <dgm:pt modelId="{B90742F3-9731-F545-B206-B0284C18395B}" type="parTrans" cxnId="{484ED37B-5908-3249-88CD-58B7D9625FDA}">
      <dgm:prSet/>
      <dgm:spPr/>
      <dgm:t>
        <a:bodyPr/>
        <a:lstStyle/>
        <a:p>
          <a:endParaRPr lang="nb-NO"/>
        </a:p>
      </dgm:t>
    </dgm:pt>
    <dgm:pt modelId="{9DE5AB89-E148-A646-90B7-E59E37B2A7CF}" type="sibTrans" cxnId="{484ED37B-5908-3249-88CD-58B7D9625FDA}">
      <dgm:prSet/>
      <dgm:spPr/>
      <dgm:t>
        <a:bodyPr/>
        <a:lstStyle/>
        <a:p>
          <a:endParaRPr lang="nb-NO"/>
        </a:p>
      </dgm:t>
    </dgm:pt>
    <dgm:pt modelId="{D8FE7FF8-175C-FB47-A1A7-415376E40F9C}">
      <dgm:prSet custT="1"/>
      <dgm:spPr/>
      <dgm:t>
        <a:bodyPr/>
        <a:lstStyle/>
        <a:p>
          <a:r>
            <a:rPr lang="nb-NO" sz="1200" b="1"/>
            <a:t>Verdier</a:t>
          </a:r>
        </a:p>
      </dgm:t>
    </dgm:pt>
    <dgm:pt modelId="{B97825C2-4448-7E46-AB40-C070E17B6C18}" type="parTrans" cxnId="{D62D5BA5-8A44-A044-894B-D48C69EEB775}">
      <dgm:prSet/>
      <dgm:spPr/>
      <dgm:t>
        <a:bodyPr/>
        <a:lstStyle/>
        <a:p>
          <a:endParaRPr lang="nb-NO"/>
        </a:p>
      </dgm:t>
    </dgm:pt>
    <dgm:pt modelId="{53E94F6B-B1B4-7542-909C-2ADEDDB91E03}" type="sibTrans" cxnId="{D62D5BA5-8A44-A044-894B-D48C69EEB775}">
      <dgm:prSet/>
      <dgm:spPr/>
      <dgm:t>
        <a:bodyPr/>
        <a:lstStyle/>
        <a:p>
          <a:endParaRPr lang="nb-NO"/>
        </a:p>
      </dgm:t>
    </dgm:pt>
    <dgm:pt modelId="{9198EC23-7740-E24D-BED7-C11960B0A3C8}">
      <dgm:prSet phldrT="[Tekst]" custT="1"/>
      <dgm:spPr/>
      <dgm:t>
        <a:bodyPr/>
        <a:lstStyle/>
        <a:p>
          <a:r>
            <a:rPr lang="nb-NO" sz="1200" b="1"/>
            <a:t>Aktører</a:t>
          </a:r>
        </a:p>
      </dgm:t>
    </dgm:pt>
    <dgm:pt modelId="{0B7AC716-FB43-1840-9FB4-A6FD4751DF19}" type="parTrans" cxnId="{D456D4B2-6FA8-2E45-9A84-BEBE031447D0}">
      <dgm:prSet/>
      <dgm:spPr/>
      <dgm:t>
        <a:bodyPr/>
        <a:lstStyle/>
        <a:p>
          <a:endParaRPr lang="nb-NO"/>
        </a:p>
      </dgm:t>
    </dgm:pt>
    <dgm:pt modelId="{1C027AFD-75D5-3D4F-94B2-52B1C20B93B9}" type="sibTrans" cxnId="{D456D4B2-6FA8-2E45-9A84-BEBE031447D0}">
      <dgm:prSet/>
      <dgm:spPr/>
      <dgm:t>
        <a:bodyPr/>
        <a:lstStyle/>
        <a:p>
          <a:endParaRPr lang="nb-NO"/>
        </a:p>
      </dgm:t>
    </dgm:pt>
    <dgm:pt modelId="{BDB279BE-A45A-344A-AACC-2E5992DC76A6}">
      <dgm:prSet phldrT="[Tekst]" custT="1"/>
      <dgm:spPr/>
      <dgm:t>
        <a:bodyPr/>
        <a:lstStyle/>
        <a:p>
          <a:r>
            <a:rPr lang="nb-NO" sz="1200" b="1"/>
            <a:t>Mål</a:t>
          </a:r>
        </a:p>
      </dgm:t>
    </dgm:pt>
    <dgm:pt modelId="{C42D1BCC-692D-5641-92DE-AFC791EFEEC1}" type="parTrans" cxnId="{9B30C13E-4E1C-1A46-BA37-F814CF5A26E2}">
      <dgm:prSet/>
      <dgm:spPr/>
      <dgm:t>
        <a:bodyPr/>
        <a:lstStyle/>
        <a:p>
          <a:endParaRPr lang="nb-NO"/>
        </a:p>
      </dgm:t>
    </dgm:pt>
    <dgm:pt modelId="{EEEEC1E9-8DC4-FC41-8761-F56107681A81}" type="sibTrans" cxnId="{9B30C13E-4E1C-1A46-BA37-F814CF5A26E2}">
      <dgm:prSet/>
      <dgm:spPr/>
      <dgm:t>
        <a:bodyPr/>
        <a:lstStyle/>
        <a:p>
          <a:endParaRPr lang="nb-NO"/>
        </a:p>
      </dgm:t>
    </dgm:pt>
    <dgm:pt modelId="{6DC1B45F-681D-464B-953E-EA7E58BD1D60}" type="pres">
      <dgm:prSet presAssocID="{DE8A3C93-7DFA-5C4D-ACD0-E102AAFE0F7B}" presName="Name0" presStyleCnt="0">
        <dgm:presLayoutVars>
          <dgm:dir/>
          <dgm:animLvl val="lvl"/>
          <dgm:resizeHandles val="exact"/>
        </dgm:presLayoutVars>
      </dgm:prSet>
      <dgm:spPr/>
    </dgm:pt>
    <dgm:pt modelId="{5422D953-0F2C-BA46-BC44-F66AF4EBCC99}" type="pres">
      <dgm:prSet presAssocID="{5AA379FB-5647-0B44-92A6-BD0A9822F2CC}" presName="parTxOnly" presStyleLbl="node1" presStyleIdx="0" presStyleCnt="6" custLinFactNeighborX="17728" custLinFactNeighborY="1527">
        <dgm:presLayoutVars>
          <dgm:chMax val="0"/>
          <dgm:chPref val="0"/>
          <dgm:bulletEnabled val="1"/>
        </dgm:presLayoutVars>
      </dgm:prSet>
      <dgm:spPr/>
    </dgm:pt>
    <dgm:pt modelId="{814EC2CE-DC59-754B-BF73-E14BAE4F8393}" type="pres">
      <dgm:prSet presAssocID="{9DE5AB89-E148-A646-90B7-E59E37B2A7CF}" presName="parTxOnlySpace" presStyleCnt="0"/>
      <dgm:spPr/>
    </dgm:pt>
    <dgm:pt modelId="{EC70621C-E0FE-C74D-98A9-C042451CB31D}" type="pres">
      <dgm:prSet presAssocID="{D8FE7FF8-175C-FB47-A1A7-415376E40F9C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63E77533-9779-5646-BFC8-6C75DBEA20E5}" type="pres">
      <dgm:prSet presAssocID="{53E94F6B-B1B4-7542-909C-2ADEDDB91E03}" presName="parTxOnlySpace" presStyleCnt="0"/>
      <dgm:spPr/>
    </dgm:pt>
    <dgm:pt modelId="{273FBBC8-B183-9C4C-A803-57841D41F46A}" type="pres">
      <dgm:prSet presAssocID="{E884AD2C-B893-0442-BE0D-9E647FF943BD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972F2B6-B7AB-2C45-8982-C3D4B1DBC4EC}" type="pres">
      <dgm:prSet presAssocID="{3682796E-A6D6-8E47-B273-500AA17283CF}" presName="parTxOnlySpace" presStyleCnt="0"/>
      <dgm:spPr/>
    </dgm:pt>
    <dgm:pt modelId="{3C967597-0620-0C4A-9867-76DC32F12B05}" type="pres">
      <dgm:prSet presAssocID="{33A10C64-0423-BC44-B1D6-DD3AB12D0BB5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2B39441-552A-D84D-A12E-BB0616BBFA20}" type="pres">
      <dgm:prSet presAssocID="{D77C94C1-616A-3C4B-9FD3-8F8DC5C07C77}" presName="parTxOnlySpace" presStyleCnt="0"/>
      <dgm:spPr/>
    </dgm:pt>
    <dgm:pt modelId="{BB438C89-819A-9045-BF2A-C05ECAC769D8}" type="pres">
      <dgm:prSet presAssocID="{9198EC23-7740-E24D-BED7-C11960B0A3C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DE2E9FF7-2BEB-A24F-A21A-00B10E86E2AB}" type="pres">
      <dgm:prSet presAssocID="{1C027AFD-75D5-3D4F-94B2-52B1C20B93B9}" presName="parTxOnlySpace" presStyleCnt="0"/>
      <dgm:spPr/>
    </dgm:pt>
    <dgm:pt modelId="{13A1FB64-A7B4-C643-89D8-47202CCC493D}" type="pres">
      <dgm:prSet presAssocID="{BDB279BE-A45A-344A-AACC-2E5992DC76A6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34C5AF16-F431-544E-A738-A81EA9CFFEE7}" type="presOf" srcId="{E884AD2C-B893-0442-BE0D-9E647FF943BD}" destId="{273FBBC8-B183-9C4C-A803-57841D41F46A}" srcOrd="0" destOrd="0" presId="urn:microsoft.com/office/officeart/2005/8/layout/chevron1"/>
    <dgm:cxn modelId="{4E1FD817-F378-6345-9BAA-20C92FC28442}" type="presOf" srcId="{BDB279BE-A45A-344A-AACC-2E5992DC76A6}" destId="{13A1FB64-A7B4-C643-89D8-47202CCC493D}" srcOrd="0" destOrd="0" presId="urn:microsoft.com/office/officeart/2005/8/layout/chevron1"/>
    <dgm:cxn modelId="{A18EA624-9588-D447-85DF-6DEE16ADB3B0}" type="presOf" srcId="{5AA379FB-5647-0B44-92A6-BD0A9822F2CC}" destId="{5422D953-0F2C-BA46-BC44-F66AF4EBCC99}" srcOrd="0" destOrd="0" presId="urn:microsoft.com/office/officeart/2005/8/layout/chevron1"/>
    <dgm:cxn modelId="{D136A83B-CE70-0E41-A015-219B1E9DC7E6}" srcId="{DE8A3C93-7DFA-5C4D-ACD0-E102AAFE0F7B}" destId="{E884AD2C-B893-0442-BE0D-9E647FF943BD}" srcOrd="2" destOrd="0" parTransId="{D5B1167E-2090-064B-9E85-E0C4BD027FA5}" sibTransId="{3682796E-A6D6-8E47-B273-500AA17283CF}"/>
    <dgm:cxn modelId="{9B30C13E-4E1C-1A46-BA37-F814CF5A26E2}" srcId="{DE8A3C93-7DFA-5C4D-ACD0-E102AAFE0F7B}" destId="{BDB279BE-A45A-344A-AACC-2E5992DC76A6}" srcOrd="5" destOrd="0" parTransId="{C42D1BCC-692D-5641-92DE-AFC791EFEEC1}" sibTransId="{EEEEC1E9-8DC4-FC41-8761-F56107681A81}"/>
    <dgm:cxn modelId="{7A38643F-CF1D-594B-82C0-55C6C54DB3A6}" type="presOf" srcId="{9198EC23-7740-E24D-BED7-C11960B0A3C8}" destId="{BB438C89-819A-9045-BF2A-C05ECAC769D8}" srcOrd="0" destOrd="0" presId="urn:microsoft.com/office/officeart/2005/8/layout/chevron1"/>
    <dgm:cxn modelId="{D61D2845-CD0A-0642-88F2-6C0ED307D12C}" type="presOf" srcId="{D8FE7FF8-175C-FB47-A1A7-415376E40F9C}" destId="{EC70621C-E0FE-C74D-98A9-C042451CB31D}" srcOrd="0" destOrd="0" presId="urn:microsoft.com/office/officeart/2005/8/layout/chevron1"/>
    <dgm:cxn modelId="{484ED37B-5908-3249-88CD-58B7D9625FDA}" srcId="{DE8A3C93-7DFA-5C4D-ACD0-E102AAFE0F7B}" destId="{5AA379FB-5647-0B44-92A6-BD0A9822F2CC}" srcOrd="0" destOrd="0" parTransId="{B90742F3-9731-F545-B206-B0284C18395B}" sibTransId="{9DE5AB89-E148-A646-90B7-E59E37B2A7CF}"/>
    <dgm:cxn modelId="{67C7C8A4-4A88-F24E-98DB-C9648964231E}" type="presOf" srcId="{DE8A3C93-7DFA-5C4D-ACD0-E102AAFE0F7B}" destId="{6DC1B45F-681D-464B-953E-EA7E58BD1D60}" srcOrd="0" destOrd="0" presId="urn:microsoft.com/office/officeart/2005/8/layout/chevron1"/>
    <dgm:cxn modelId="{D62D5BA5-8A44-A044-894B-D48C69EEB775}" srcId="{DE8A3C93-7DFA-5C4D-ACD0-E102AAFE0F7B}" destId="{D8FE7FF8-175C-FB47-A1A7-415376E40F9C}" srcOrd="1" destOrd="0" parTransId="{B97825C2-4448-7E46-AB40-C070E17B6C18}" sibTransId="{53E94F6B-B1B4-7542-909C-2ADEDDB91E03}"/>
    <dgm:cxn modelId="{D456D4B2-6FA8-2E45-9A84-BEBE031447D0}" srcId="{DE8A3C93-7DFA-5C4D-ACD0-E102AAFE0F7B}" destId="{9198EC23-7740-E24D-BED7-C11960B0A3C8}" srcOrd="4" destOrd="0" parTransId="{0B7AC716-FB43-1840-9FB4-A6FD4751DF19}" sibTransId="{1C027AFD-75D5-3D4F-94B2-52B1C20B93B9}"/>
    <dgm:cxn modelId="{7B7ECED4-10A6-8941-8A71-69957A9B2B7D}" srcId="{DE8A3C93-7DFA-5C4D-ACD0-E102AAFE0F7B}" destId="{33A10C64-0423-BC44-B1D6-DD3AB12D0BB5}" srcOrd="3" destOrd="0" parTransId="{9C01E7A3-5511-8E45-80E8-86CA5AF02793}" sibTransId="{D77C94C1-616A-3C4B-9FD3-8F8DC5C07C77}"/>
    <dgm:cxn modelId="{EB7238E3-3BCB-D44F-86A6-E9D4B98D79DF}" type="presOf" srcId="{33A10C64-0423-BC44-B1D6-DD3AB12D0BB5}" destId="{3C967597-0620-0C4A-9867-76DC32F12B05}" srcOrd="0" destOrd="0" presId="urn:microsoft.com/office/officeart/2005/8/layout/chevron1"/>
    <dgm:cxn modelId="{F2CB03EC-519F-5D47-BA0D-536ABB4AB241}" type="presParOf" srcId="{6DC1B45F-681D-464B-953E-EA7E58BD1D60}" destId="{5422D953-0F2C-BA46-BC44-F66AF4EBCC99}" srcOrd="0" destOrd="0" presId="urn:microsoft.com/office/officeart/2005/8/layout/chevron1"/>
    <dgm:cxn modelId="{1CC734CD-9AA1-AD46-8AC3-8F7152E0C76A}" type="presParOf" srcId="{6DC1B45F-681D-464B-953E-EA7E58BD1D60}" destId="{814EC2CE-DC59-754B-BF73-E14BAE4F8393}" srcOrd="1" destOrd="0" presId="urn:microsoft.com/office/officeart/2005/8/layout/chevron1"/>
    <dgm:cxn modelId="{4CB77089-F1E5-524B-930B-6089DCD0D384}" type="presParOf" srcId="{6DC1B45F-681D-464B-953E-EA7E58BD1D60}" destId="{EC70621C-E0FE-C74D-98A9-C042451CB31D}" srcOrd="2" destOrd="0" presId="urn:microsoft.com/office/officeart/2005/8/layout/chevron1"/>
    <dgm:cxn modelId="{2F23DB04-429B-5F4A-96CB-28A77E632EE8}" type="presParOf" srcId="{6DC1B45F-681D-464B-953E-EA7E58BD1D60}" destId="{63E77533-9779-5646-BFC8-6C75DBEA20E5}" srcOrd="3" destOrd="0" presId="urn:microsoft.com/office/officeart/2005/8/layout/chevron1"/>
    <dgm:cxn modelId="{A7E5FB99-2F61-7047-9D2D-8FC09A56FF58}" type="presParOf" srcId="{6DC1B45F-681D-464B-953E-EA7E58BD1D60}" destId="{273FBBC8-B183-9C4C-A803-57841D41F46A}" srcOrd="4" destOrd="0" presId="urn:microsoft.com/office/officeart/2005/8/layout/chevron1"/>
    <dgm:cxn modelId="{390A6B65-2750-7342-B754-135671EDDCC1}" type="presParOf" srcId="{6DC1B45F-681D-464B-953E-EA7E58BD1D60}" destId="{9972F2B6-B7AB-2C45-8982-C3D4B1DBC4EC}" srcOrd="5" destOrd="0" presId="urn:microsoft.com/office/officeart/2005/8/layout/chevron1"/>
    <dgm:cxn modelId="{41D2D86C-FB15-8843-BFF1-DF940548D3E4}" type="presParOf" srcId="{6DC1B45F-681D-464B-953E-EA7E58BD1D60}" destId="{3C967597-0620-0C4A-9867-76DC32F12B05}" srcOrd="6" destOrd="0" presId="urn:microsoft.com/office/officeart/2005/8/layout/chevron1"/>
    <dgm:cxn modelId="{062478CF-4950-BD49-A904-66FD62B182E7}" type="presParOf" srcId="{6DC1B45F-681D-464B-953E-EA7E58BD1D60}" destId="{32B39441-552A-D84D-A12E-BB0616BBFA20}" srcOrd="7" destOrd="0" presId="urn:microsoft.com/office/officeart/2005/8/layout/chevron1"/>
    <dgm:cxn modelId="{E9080F5A-A0EF-F346-B95A-4ED9F4B682A2}" type="presParOf" srcId="{6DC1B45F-681D-464B-953E-EA7E58BD1D60}" destId="{BB438C89-819A-9045-BF2A-C05ECAC769D8}" srcOrd="8" destOrd="0" presId="urn:microsoft.com/office/officeart/2005/8/layout/chevron1"/>
    <dgm:cxn modelId="{BEF42E68-BB2E-764F-B741-C32CCDFE4263}" type="presParOf" srcId="{6DC1B45F-681D-464B-953E-EA7E58BD1D60}" destId="{DE2E9FF7-2BEB-A24F-A21A-00B10E86E2AB}" srcOrd="9" destOrd="0" presId="urn:microsoft.com/office/officeart/2005/8/layout/chevron1"/>
    <dgm:cxn modelId="{0930FBB5-6E10-4A4E-A18D-55F811C5490C}" type="presParOf" srcId="{6DC1B45F-681D-464B-953E-EA7E58BD1D60}" destId="{13A1FB64-A7B4-C643-89D8-47202CCC493D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DE8A3C93-7DFA-5C4D-ACD0-E102AAFE0F7B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884AD2C-B893-0442-BE0D-9E647FF943BD}">
      <dgm:prSet phldrT="[Tekst]" custT="1"/>
      <dgm:spPr/>
      <dgm:t>
        <a:bodyPr/>
        <a:lstStyle/>
        <a:p>
          <a:r>
            <a:rPr lang="nb-NO" sz="1000" b="1"/>
            <a:t>Målgrupper</a:t>
          </a:r>
        </a:p>
      </dgm:t>
    </dgm:pt>
    <dgm:pt modelId="{D5B1167E-2090-064B-9E85-E0C4BD027FA5}" type="parTrans" cxnId="{D136A83B-CE70-0E41-A015-219B1E9DC7E6}">
      <dgm:prSet/>
      <dgm:spPr/>
      <dgm:t>
        <a:bodyPr/>
        <a:lstStyle/>
        <a:p>
          <a:endParaRPr lang="nb-NO"/>
        </a:p>
      </dgm:t>
    </dgm:pt>
    <dgm:pt modelId="{3682796E-A6D6-8E47-B273-500AA17283CF}" type="sibTrans" cxnId="{D136A83B-CE70-0E41-A015-219B1E9DC7E6}">
      <dgm:prSet/>
      <dgm:spPr/>
      <dgm:t>
        <a:bodyPr/>
        <a:lstStyle/>
        <a:p>
          <a:endParaRPr lang="nb-NO"/>
        </a:p>
      </dgm:t>
    </dgm:pt>
    <dgm:pt modelId="{33A10C64-0423-BC44-B1D6-DD3AB12D0BB5}">
      <dgm:prSet phldrT="[Tekst]" custT="1"/>
      <dgm:spPr/>
      <dgm:t>
        <a:bodyPr/>
        <a:lstStyle/>
        <a:p>
          <a:r>
            <a:rPr lang="nb-NO" sz="1200" b="1"/>
            <a:t>Metoder</a:t>
          </a:r>
        </a:p>
      </dgm:t>
    </dgm:pt>
    <dgm:pt modelId="{9C01E7A3-5511-8E45-80E8-86CA5AF02793}" type="parTrans" cxnId="{7B7ECED4-10A6-8941-8A71-69957A9B2B7D}">
      <dgm:prSet/>
      <dgm:spPr/>
      <dgm:t>
        <a:bodyPr/>
        <a:lstStyle/>
        <a:p>
          <a:endParaRPr lang="nb-NO"/>
        </a:p>
      </dgm:t>
    </dgm:pt>
    <dgm:pt modelId="{D77C94C1-616A-3C4B-9FD3-8F8DC5C07C77}" type="sibTrans" cxnId="{7B7ECED4-10A6-8941-8A71-69957A9B2B7D}">
      <dgm:prSet/>
      <dgm:spPr/>
      <dgm:t>
        <a:bodyPr/>
        <a:lstStyle/>
        <a:p>
          <a:endParaRPr lang="nb-NO"/>
        </a:p>
      </dgm:t>
    </dgm:pt>
    <dgm:pt modelId="{5AA379FB-5647-0B44-92A6-BD0A9822F2CC}">
      <dgm:prSet phldrT="[Tekst]" custT="1"/>
      <dgm:spPr/>
      <dgm:t>
        <a:bodyPr/>
        <a:lstStyle/>
        <a:p>
          <a:r>
            <a:rPr lang="nb-NO" sz="1200" b="1"/>
            <a:t>Visjon</a:t>
          </a:r>
        </a:p>
      </dgm:t>
    </dgm:pt>
    <dgm:pt modelId="{B90742F3-9731-F545-B206-B0284C18395B}" type="parTrans" cxnId="{484ED37B-5908-3249-88CD-58B7D9625FDA}">
      <dgm:prSet/>
      <dgm:spPr/>
      <dgm:t>
        <a:bodyPr/>
        <a:lstStyle/>
        <a:p>
          <a:endParaRPr lang="nb-NO"/>
        </a:p>
      </dgm:t>
    </dgm:pt>
    <dgm:pt modelId="{9DE5AB89-E148-A646-90B7-E59E37B2A7CF}" type="sibTrans" cxnId="{484ED37B-5908-3249-88CD-58B7D9625FDA}">
      <dgm:prSet/>
      <dgm:spPr/>
      <dgm:t>
        <a:bodyPr/>
        <a:lstStyle/>
        <a:p>
          <a:endParaRPr lang="nb-NO"/>
        </a:p>
      </dgm:t>
    </dgm:pt>
    <dgm:pt modelId="{D8FE7FF8-175C-FB47-A1A7-415376E40F9C}">
      <dgm:prSet custT="1"/>
      <dgm:spPr/>
      <dgm:t>
        <a:bodyPr/>
        <a:lstStyle/>
        <a:p>
          <a:r>
            <a:rPr lang="nb-NO" sz="1200" b="1"/>
            <a:t>Verdier</a:t>
          </a:r>
        </a:p>
      </dgm:t>
    </dgm:pt>
    <dgm:pt modelId="{B97825C2-4448-7E46-AB40-C070E17B6C18}" type="parTrans" cxnId="{D62D5BA5-8A44-A044-894B-D48C69EEB775}">
      <dgm:prSet/>
      <dgm:spPr/>
      <dgm:t>
        <a:bodyPr/>
        <a:lstStyle/>
        <a:p>
          <a:endParaRPr lang="nb-NO"/>
        </a:p>
      </dgm:t>
    </dgm:pt>
    <dgm:pt modelId="{53E94F6B-B1B4-7542-909C-2ADEDDB91E03}" type="sibTrans" cxnId="{D62D5BA5-8A44-A044-894B-D48C69EEB775}">
      <dgm:prSet/>
      <dgm:spPr/>
      <dgm:t>
        <a:bodyPr/>
        <a:lstStyle/>
        <a:p>
          <a:endParaRPr lang="nb-NO"/>
        </a:p>
      </dgm:t>
    </dgm:pt>
    <dgm:pt modelId="{9198EC23-7740-E24D-BED7-C11960B0A3C8}">
      <dgm:prSet phldrT="[Tekst]" custT="1"/>
      <dgm:spPr/>
      <dgm:t>
        <a:bodyPr/>
        <a:lstStyle/>
        <a:p>
          <a:r>
            <a:rPr lang="nb-NO" sz="1200" b="1"/>
            <a:t>Aktører</a:t>
          </a:r>
        </a:p>
      </dgm:t>
    </dgm:pt>
    <dgm:pt modelId="{0B7AC716-FB43-1840-9FB4-A6FD4751DF19}" type="parTrans" cxnId="{D456D4B2-6FA8-2E45-9A84-BEBE031447D0}">
      <dgm:prSet/>
      <dgm:spPr/>
      <dgm:t>
        <a:bodyPr/>
        <a:lstStyle/>
        <a:p>
          <a:endParaRPr lang="nb-NO"/>
        </a:p>
      </dgm:t>
    </dgm:pt>
    <dgm:pt modelId="{1C027AFD-75D5-3D4F-94B2-52B1C20B93B9}" type="sibTrans" cxnId="{D456D4B2-6FA8-2E45-9A84-BEBE031447D0}">
      <dgm:prSet/>
      <dgm:spPr/>
      <dgm:t>
        <a:bodyPr/>
        <a:lstStyle/>
        <a:p>
          <a:endParaRPr lang="nb-NO"/>
        </a:p>
      </dgm:t>
    </dgm:pt>
    <dgm:pt modelId="{BDB279BE-A45A-344A-AACC-2E5992DC76A6}">
      <dgm:prSet phldrT="[Tekst]" custT="1"/>
      <dgm:spPr/>
      <dgm:t>
        <a:bodyPr/>
        <a:lstStyle/>
        <a:p>
          <a:r>
            <a:rPr lang="nb-NO" sz="1200" b="1"/>
            <a:t>Mål</a:t>
          </a:r>
        </a:p>
      </dgm:t>
    </dgm:pt>
    <dgm:pt modelId="{C42D1BCC-692D-5641-92DE-AFC791EFEEC1}" type="parTrans" cxnId="{9B30C13E-4E1C-1A46-BA37-F814CF5A26E2}">
      <dgm:prSet/>
      <dgm:spPr/>
      <dgm:t>
        <a:bodyPr/>
        <a:lstStyle/>
        <a:p>
          <a:endParaRPr lang="nb-NO"/>
        </a:p>
      </dgm:t>
    </dgm:pt>
    <dgm:pt modelId="{EEEEC1E9-8DC4-FC41-8761-F56107681A81}" type="sibTrans" cxnId="{9B30C13E-4E1C-1A46-BA37-F814CF5A26E2}">
      <dgm:prSet/>
      <dgm:spPr/>
      <dgm:t>
        <a:bodyPr/>
        <a:lstStyle/>
        <a:p>
          <a:endParaRPr lang="nb-NO"/>
        </a:p>
      </dgm:t>
    </dgm:pt>
    <dgm:pt modelId="{6DC1B45F-681D-464B-953E-EA7E58BD1D60}" type="pres">
      <dgm:prSet presAssocID="{DE8A3C93-7DFA-5C4D-ACD0-E102AAFE0F7B}" presName="Name0" presStyleCnt="0">
        <dgm:presLayoutVars>
          <dgm:dir/>
          <dgm:animLvl val="lvl"/>
          <dgm:resizeHandles val="exact"/>
        </dgm:presLayoutVars>
      </dgm:prSet>
      <dgm:spPr/>
    </dgm:pt>
    <dgm:pt modelId="{5422D953-0F2C-BA46-BC44-F66AF4EBCC99}" type="pres">
      <dgm:prSet presAssocID="{5AA379FB-5647-0B44-92A6-BD0A9822F2CC}" presName="parTxOnly" presStyleLbl="node1" presStyleIdx="0" presStyleCnt="6" custLinFactNeighborX="17728" custLinFactNeighborY="1527">
        <dgm:presLayoutVars>
          <dgm:chMax val="0"/>
          <dgm:chPref val="0"/>
          <dgm:bulletEnabled val="1"/>
        </dgm:presLayoutVars>
      </dgm:prSet>
      <dgm:spPr/>
    </dgm:pt>
    <dgm:pt modelId="{814EC2CE-DC59-754B-BF73-E14BAE4F8393}" type="pres">
      <dgm:prSet presAssocID="{9DE5AB89-E148-A646-90B7-E59E37B2A7CF}" presName="parTxOnlySpace" presStyleCnt="0"/>
      <dgm:spPr/>
    </dgm:pt>
    <dgm:pt modelId="{EC70621C-E0FE-C74D-98A9-C042451CB31D}" type="pres">
      <dgm:prSet presAssocID="{D8FE7FF8-175C-FB47-A1A7-415376E40F9C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63E77533-9779-5646-BFC8-6C75DBEA20E5}" type="pres">
      <dgm:prSet presAssocID="{53E94F6B-B1B4-7542-909C-2ADEDDB91E03}" presName="parTxOnlySpace" presStyleCnt="0"/>
      <dgm:spPr/>
    </dgm:pt>
    <dgm:pt modelId="{273FBBC8-B183-9C4C-A803-57841D41F46A}" type="pres">
      <dgm:prSet presAssocID="{E884AD2C-B893-0442-BE0D-9E647FF943BD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972F2B6-B7AB-2C45-8982-C3D4B1DBC4EC}" type="pres">
      <dgm:prSet presAssocID="{3682796E-A6D6-8E47-B273-500AA17283CF}" presName="parTxOnlySpace" presStyleCnt="0"/>
      <dgm:spPr/>
    </dgm:pt>
    <dgm:pt modelId="{3C967597-0620-0C4A-9867-76DC32F12B05}" type="pres">
      <dgm:prSet presAssocID="{33A10C64-0423-BC44-B1D6-DD3AB12D0BB5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2B39441-552A-D84D-A12E-BB0616BBFA20}" type="pres">
      <dgm:prSet presAssocID="{D77C94C1-616A-3C4B-9FD3-8F8DC5C07C77}" presName="parTxOnlySpace" presStyleCnt="0"/>
      <dgm:spPr/>
    </dgm:pt>
    <dgm:pt modelId="{BB438C89-819A-9045-BF2A-C05ECAC769D8}" type="pres">
      <dgm:prSet presAssocID="{9198EC23-7740-E24D-BED7-C11960B0A3C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DE2E9FF7-2BEB-A24F-A21A-00B10E86E2AB}" type="pres">
      <dgm:prSet presAssocID="{1C027AFD-75D5-3D4F-94B2-52B1C20B93B9}" presName="parTxOnlySpace" presStyleCnt="0"/>
      <dgm:spPr/>
    </dgm:pt>
    <dgm:pt modelId="{13A1FB64-A7B4-C643-89D8-47202CCC493D}" type="pres">
      <dgm:prSet presAssocID="{BDB279BE-A45A-344A-AACC-2E5992DC76A6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D136A83B-CE70-0E41-A015-219B1E9DC7E6}" srcId="{DE8A3C93-7DFA-5C4D-ACD0-E102AAFE0F7B}" destId="{E884AD2C-B893-0442-BE0D-9E647FF943BD}" srcOrd="2" destOrd="0" parTransId="{D5B1167E-2090-064B-9E85-E0C4BD027FA5}" sibTransId="{3682796E-A6D6-8E47-B273-500AA17283CF}"/>
    <dgm:cxn modelId="{9B30C13E-4E1C-1A46-BA37-F814CF5A26E2}" srcId="{DE8A3C93-7DFA-5C4D-ACD0-E102AAFE0F7B}" destId="{BDB279BE-A45A-344A-AACC-2E5992DC76A6}" srcOrd="5" destOrd="0" parTransId="{C42D1BCC-692D-5641-92DE-AFC791EFEEC1}" sibTransId="{EEEEC1E9-8DC4-FC41-8761-F56107681A81}"/>
    <dgm:cxn modelId="{10012477-D428-C642-A7F3-FECE123588D1}" type="presOf" srcId="{BDB279BE-A45A-344A-AACC-2E5992DC76A6}" destId="{13A1FB64-A7B4-C643-89D8-47202CCC493D}" srcOrd="0" destOrd="0" presId="urn:microsoft.com/office/officeart/2005/8/layout/chevron1"/>
    <dgm:cxn modelId="{FB79B17A-4C6C-8246-ACA0-95368899BA48}" type="presOf" srcId="{DE8A3C93-7DFA-5C4D-ACD0-E102AAFE0F7B}" destId="{6DC1B45F-681D-464B-953E-EA7E58BD1D60}" srcOrd="0" destOrd="0" presId="urn:microsoft.com/office/officeart/2005/8/layout/chevron1"/>
    <dgm:cxn modelId="{484ED37B-5908-3249-88CD-58B7D9625FDA}" srcId="{DE8A3C93-7DFA-5C4D-ACD0-E102AAFE0F7B}" destId="{5AA379FB-5647-0B44-92A6-BD0A9822F2CC}" srcOrd="0" destOrd="0" parTransId="{B90742F3-9731-F545-B206-B0284C18395B}" sibTransId="{9DE5AB89-E148-A646-90B7-E59E37B2A7CF}"/>
    <dgm:cxn modelId="{D9603680-642D-714B-B45C-B523249E7164}" type="presOf" srcId="{5AA379FB-5647-0B44-92A6-BD0A9822F2CC}" destId="{5422D953-0F2C-BA46-BC44-F66AF4EBCC99}" srcOrd="0" destOrd="0" presId="urn:microsoft.com/office/officeart/2005/8/layout/chevron1"/>
    <dgm:cxn modelId="{1468D39D-6239-C24D-9D65-84F738817C05}" type="presOf" srcId="{E884AD2C-B893-0442-BE0D-9E647FF943BD}" destId="{273FBBC8-B183-9C4C-A803-57841D41F46A}" srcOrd="0" destOrd="0" presId="urn:microsoft.com/office/officeart/2005/8/layout/chevron1"/>
    <dgm:cxn modelId="{D62D5BA5-8A44-A044-894B-D48C69EEB775}" srcId="{DE8A3C93-7DFA-5C4D-ACD0-E102AAFE0F7B}" destId="{D8FE7FF8-175C-FB47-A1A7-415376E40F9C}" srcOrd="1" destOrd="0" parTransId="{B97825C2-4448-7E46-AB40-C070E17B6C18}" sibTransId="{53E94F6B-B1B4-7542-909C-2ADEDDB91E03}"/>
    <dgm:cxn modelId="{AD02A6AF-61CF-7A42-9A86-5186739E46C7}" type="presOf" srcId="{D8FE7FF8-175C-FB47-A1A7-415376E40F9C}" destId="{EC70621C-E0FE-C74D-98A9-C042451CB31D}" srcOrd="0" destOrd="0" presId="urn:microsoft.com/office/officeart/2005/8/layout/chevron1"/>
    <dgm:cxn modelId="{D456D4B2-6FA8-2E45-9A84-BEBE031447D0}" srcId="{DE8A3C93-7DFA-5C4D-ACD0-E102AAFE0F7B}" destId="{9198EC23-7740-E24D-BED7-C11960B0A3C8}" srcOrd="4" destOrd="0" parTransId="{0B7AC716-FB43-1840-9FB4-A6FD4751DF19}" sibTransId="{1C027AFD-75D5-3D4F-94B2-52B1C20B93B9}"/>
    <dgm:cxn modelId="{4E6477B8-368A-2641-B5FA-ED716B2C3F3B}" type="presOf" srcId="{33A10C64-0423-BC44-B1D6-DD3AB12D0BB5}" destId="{3C967597-0620-0C4A-9867-76DC32F12B05}" srcOrd="0" destOrd="0" presId="urn:microsoft.com/office/officeart/2005/8/layout/chevron1"/>
    <dgm:cxn modelId="{7B7ECED4-10A6-8941-8A71-69957A9B2B7D}" srcId="{DE8A3C93-7DFA-5C4D-ACD0-E102AAFE0F7B}" destId="{33A10C64-0423-BC44-B1D6-DD3AB12D0BB5}" srcOrd="3" destOrd="0" parTransId="{9C01E7A3-5511-8E45-80E8-86CA5AF02793}" sibTransId="{D77C94C1-616A-3C4B-9FD3-8F8DC5C07C77}"/>
    <dgm:cxn modelId="{389749E0-A2C1-B340-80D0-753ADA8A24A1}" type="presOf" srcId="{9198EC23-7740-E24D-BED7-C11960B0A3C8}" destId="{BB438C89-819A-9045-BF2A-C05ECAC769D8}" srcOrd="0" destOrd="0" presId="urn:microsoft.com/office/officeart/2005/8/layout/chevron1"/>
    <dgm:cxn modelId="{FE9A2BE6-1165-EA40-8FFA-B6CE8AC193D5}" type="presParOf" srcId="{6DC1B45F-681D-464B-953E-EA7E58BD1D60}" destId="{5422D953-0F2C-BA46-BC44-F66AF4EBCC99}" srcOrd="0" destOrd="0" presId="urn:microsoft.com/office/officeart/2005/8/layout/chevron1"/>
    <dgm:cxn modelId="{94769871-FA99-C247-A978-9ADC522D9A15}" type="presParOf" srcId="{6DC1B45F-681D-464B-953E-EA7E58BD1D60}" destId="{814EC2CE-DC59-754B-BF73-E14BAE4F8393}" srcOrd="1" destOrd="0" presId="urn:microsoft.com/office/officeart/2005/8/layout/chevron1"/>
    <dgm:cxn modelId="{962F07CF-D67E-A049-B30E-AB8923A267E1}" type="presParOf" srcId="{6DC1B45F-681D-464B-953E-EA7E58BD1D60}" destId="{EC70621C-E0FE-C74D-98A9-C042451CB31D}" srcOrd="2" destOrd="0" presId="urn:microsoft.com/office/officeart/2005/8/layout/chevron1"/>
    <dgm:cxn modelId="{6F335C28-3294-B14A-B46B-6FECD91A192F}" type="presParOf" srcId="{6DC1B45F-681D-464B-953E-EA7E58BD1D60}" destId="{63E77533-9779-5646-BFC8-6C75DBEA20E5}" srcOrd="3" destOrd="0" presId="urn:microsoft.com/office/officeart/2005/8/layout/chevron1"/>
    <dgm:cxn modelId="{2B75A244-1B9E-7541-94C7-3F2509E20ADB}" type="presParOf" srcId="{6DC1B45F-681D-464B-953E-EA7E58BD1D60}" destId="{273FBBC8-B183-9C4C-A803-57841D41F46A}" srcOrd="4" destOrd="0" presId="urn:microsoft.com/office/officeart/2005/8/layout/chevron1"/>
    <dgm:cxn modelId="{01F23938-48F8-AC4D-A0D7-D102DE94AA64}" type="presParOf" srcId="{6DC1B45F-681D-464B-953E-EA7E58BD1D60}" destId="{9972F2B6-B7AB-2C45-8982-C3D4B1DBC4EC}" srcOrd="5" destOrd="0" presId="urn:microsoft.com/office/officeart/2005/8/layout/chevron1"/>
    <dgm:cxn modelId="{3B8D4A51-7313-2149-95E3-366E2A147097}" type="presParOf" srcId="{6DC1B45F-681D-464B-953E-EA7E58BD1D60}" destId="{3C967597-0620-0C4A-9867-76DC32F12B05}" srcOrd="6" destOrd="0" presId="urn:microsoft.com/office/officeart/2005/8/layout/chevron1"/>
    <dgm:cxn modelId="{A1649692-A11D-6C4D-B66A-F2C36929D10C}" type="presParOf" srcId="{6DC1B45F-681D-464B-953E-EA7E58BD1D60}" destId="{32B39441-552A-D84D-A12E-BB0616BBFA20}" srcOrd="7" destOrd="0" presId="urn:microsoft.com/office/officeart/2005/8/layout/chevron1"/>
    <dgm:cxn modelId="{323C5D16-0C32-A94D-9C94-DCAF0D26933E}" type="presParOf" srcId="{6DC1B45F-681D-464B-953E-EA7E58BD1D60}" destId="{BB438C89-819A-9045-BF2A-C05ECAC769D8}" srcOrd="8" destOrd="0" presId="urn:microsoft.com/office/officeart/2005/8/layout/chevron1"/>
    <dgm:cxn modelId="{4E33BA60-A5C7-3D43-AE81-323D86B9BB08}" type="presParOf" srcId="{6DC1B45F-681D-464B-953E-EA7E58BD1D60}" destId="{DE2E9FF7-2BEB-A24F-A21A-00B10E86E2AB}" srcOrd="9" destOrd="0" presId="urn:microsoft.com/office/officeart/2005/8/layout/chevron1"/>
    <dgm:cxn modelId="{93F8CB98-421D-D44E-80B2-1B01249AEF14}" type="presParOf" srcId="{6DC1B45F-681D-464B-953E-EA7E58BD1D60}" destId="{13A1FB64-A7B4-C643-89D8-47202CCC493D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8A3C93-7DFA-5C4D-ACD0-E102AAFE0F7B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884AD2C-B893-0442-BE0D-9E647FF943BD}">
      <dgm:prSet phldrT="[Tekst]" custT="1"/>
      <dgm:spPr/>
      <dgm:t>
        <a:bodyPr/>
        <a:lstStyle/>
        <a:p>
          <a:r>
            <a:rPr lang="nb-NO" sz="1000" b="1"/>
            <a:t>Målgrupper</a:t>
          </a:r>
        </a:p>
      </dgm:t>
    </dgm:pt>
    <dgm:pt modelId="{D5B1167E-2090-064B-9E85-E0C4BD027FA5}" type="parTrans" cxnId="{D136A83B-CE70-0E41-A015-219B1E9DC7E6}">
      <dgm:prSet/>
      <dgm:spPr/>
      <dgm:t>
        <a:bodyPr/>
        <a:lstStyle/>
        <a:p>
          <a:endParaRPr lang="nb-NO"/>
        </a:p>
      </dgm:t>
    </dgm:pt>
    <dgm:pt modelId="{3682796E-A6D6-8E47-B273-500AA17283CF}" type="sibTrans" cxnId="{D136A83B-CE70-0E41-A015-219B1E9DC7E6}">
      <dgm:prSet/>
      <dgm:spPr/>
      <dgm:t>
        <a:bodyPr/>
        <a:lstStyle/>
        <a:p>
          <a:endParaRPr lang="nb-NO"/>
        </a:p>
      </dgm:t>
    </dgm:pt>
    <dgm:pt modelId="{33A10C64-0423-BC44-B1D6-DD3AB12D0BB5}">
      <dgm:prSet phldrT="[Tekst]" custT="1"/>
      <dgm:spPr/>
      <dgm:t>
        <a:bodyPr/>
        <a:lstStyle/>
        <a:p>
          <a:r>
            <a:rPr lang="nb-NO" sz="1200" b="1"/>
            <a:t>Metoder</a:t>
          </a:r>
        </a:p>
      </dgm:t>
    </dgm:pt>
    <dgm:pt modelId="{9C01E7A3-5511-8E45-80E8-86CA5AF02793}" type="parTrans" cxnId="{7B7ECED4-10A6-8941-8A71-69957A9B2B7D}">
      <dgm:prSet/>
      <dgm:spPr/>
      <dgm:t>
        <a:bodyPr/>
        <a:lstStyle/>
        <a:p>
          <a:endParaRPr lang="nb-NO"/>
        </a:p>
      </dgm:t>
    </dgm:pt>
    <dgm:pt modelId="{D77C94C1-616A-3C4B-9FD3-8F8DC5C07C77}" type="sibTrans" cxnId="{7B7ECED4-10A6-8941-8A71-69957A9B2B7D}">
      <dgm:prSet/>
      <dgm:spPr/>
      <dgm:t>
        <a:bodyPr/>
        <a:lstStyle/>
        <a:p>
          <a:endParaRPr lang="nb-NO"/>
        </a:p>
      </dgm:t>
    </dgm:pt>
    <dgm:pt modelId="{5AA379FB-5647-0B44-92A6-BD0A9822F2CC}">
      <dgm:prSet phldrT="[Tekst]" custT="1"/>
      <dgm:spPr/>
      <dgm:t>
        <a:bodyPr/>
        <a:lstStyle/>
        <a:p>
          <a:r>
            <a:rPr lang="nb-NO" sz="1200" b="1"/>
            <a:t>Visjon</a:t>
          </a:r>
        </a:p>
      </dgm:t>
    </dgm:pt>
    <dgm:pt modelId="{B90742F3-9731-F545-B206-B0284C18395B}" type="parTrans" cxnId="{484ED37B-5908-3249-88CD-58B7D9625FDA}">
      <dgm:prSet/>
      <dgm:spPr/>
      <dgm:t>
        <a:bodyPr/>
        <a:lstStyle/>
        <a:p>
          <a:endParaRPr lang="nb-NO"/>
        </a:p>
      </dgm:t>
    </dgm:pt>
    <dgm:pt modelId="{9DE5AB89-E148-A646-90B7-E59E37B2A7CF}" type="sibTrans" cxnId="{484ED37B-5908-3249-88CD-58B7D9625FDA}">
      <dgm:prSet/>
      <dgm:spPr/>
      <dgm:t>
        <a:bodyPr/>
        <a:lstStyle/>
        <a:p>
          <a:endParaRPr lang="nb-NO"/>
        </a:p>
      </dgm:t>
    </dgm:pt>
    <dgm:pt modelId="{D8FE7FF8-175C-FB47-A1A7-415376E40F9C}">
      <dgm:prSet custT="1"/>
      <dgm:spPr/>
      <dgm:t>
        <a:bodyPr/>
        <a:lstStyle/>
        <a:p>
          <a:r>
            <a:rPr lang="nb-NO" sz="1200" b="1"/>
            <a:t>Verdier</a:t>
          </a:r>
        </a:p>
      </dgm:t>
    </dgm:pt>
    <dgm:pt modelId="{B97825C2-4448-7E46-AB40-C070E17B6C18}" type="parTrans" cxnId="{D62D5BA5-8A44-A044-894B-D48C69EEB775}">
      <dgm:prSet/>
      <dgm:spPr/>
      <dgm:t>
        <a:bodyPr/>
        <a:lstStyle/>
        <a:p>
          <a:endParaRPr lang="nb-NO"/>
        </a:p>
      </dgm:t>
    </dgm:pt>
    <dgm:pt modelId="{53E94F6B-B1B4-7542-909C-2ADEDDB91E03}" type="sibTrans" cxnId="{D62D5BA5-8A44-A044-894B-D48C69EEB775}">
      <dgm:prSet/>
      <dgm:spPr/>
      <dgm:t>
        <a:bodyPr/>
        <a:lstStyle/>
        <a:p>
          <a:endParaRPr lang="nb-NO"/>
        </a:p>
      </dgm:t>
    </dgm:pt>
    <dgm:pt modelId="{9198EC23-7740-E24D-BED7-C11960B0A3C8}">
      <dgm:prSet phldrT="[Tekst]" custT="1"/>
      <dgm:spPr/>
      <dgm:t>
        <a:bodyPr/>
        <a:lstStyle/>
        <a:p>
          <a:r>
            <a:rPr lang="nb-NO" sz="1200" b="1"/>
            <a:t>Aktører</a:t>
          </a:r>
        </a:p>
      </dgm:t>
    </dgm:pt>
    <dgm:pt modelId="{0B7AC716-FB43-1840-9FB4-A6FD4751DF19}" type="parTrans" cxnId="{D456D4B2-6FA8-2E45-9A84-BEBE031447D0}">
      <dgm:prSet/>
      <dgm:spPr/>
      <dgm:t>
        <a:bodyPr/>
        <a:lstStyle/>
        <a:p>
          <a:endParaRPr lang="nb-NO"/>
        </a:p>
      </dgm:t>
    </dgm:pt>
    <dgm:pt modelId="{1C027AFD-75D5-3D4F-94B2-52B1C20B93B9}" type="sibTrans" cxnId="{D456D4B2-6FA8-2E45-9A84-BEBE031447D0}">
      <dgm:prSet/>
      <dgm:spPr/>
      <dgm:t>
        <a:bodyPr/>
        <a:lstStyle/>
        <a:p>
          <a:endParaRPr lang="nb-NO"/>
        </a:p>
      </dgm:t>
    </dgm:pt>
    <dgm:pt modelId="{BDB279BE-A45A-344A-AACC-2E5992DC76A6}">
      <dgm:prSet phldrT="[Tekst]" custT="1"/>
      <dgm:spPr/>
      <dgm:t>
        <a:bodyPr/>
        <a:lstStyle/>
        <a:p>
          <a:r>
            <a:rPr lang="nb-NO" sz="1200" b="1"/>
            <a:t>Mål</a:t>
          </a:r>
        </a:p>
      </dgm:t>
    </dgm:pt>
    <dgm:pt modelId="{C42D1BCC-692D-5641-92DE-AFC791EFEEC1}" type="parTrans" cxnId="{9B30C13E-4E1C-1A46-BA37-F814CF5A26E2}">
      <dgm:prSet/>
      <dgm:spPr/>
      <dgm:t>
        <a:bodyPr/>
        <a:lstStyle/>
        <a:p>
          <a:endParaRPr lang="nb-NO"/>
        </a:p>
      </dgm:t>
    </dgm:pt>
    <dgm:pt modelId="{EEEEC1E9-8DC4-FC41-8761-F56107681A81}" type="sibTrans" cxnId="{9B30C13E-4E1C-1A46-BA37-F814CF5A26E2}">
      <dgm:prSet/>
      <dgm:spPr/>
      <dgm:t>
        <a:bodyPr/>
        <a:lstStyle/>
        <a:p>
          <a:endParaRPr lang="nb-NO"/>
        </a:p>
      </dgm:t>
    </dgm:pt>
    <dgm:pt modelId="{6DC1B45F-681D-464B-953E-EA7E58BD1D60}" type="pres">
      <dgm:prSet presAssocID="{DE8A3C93-7DFA-5C4D-ACD0-E102AAFE0F7B}" presName="Name0" presStyleCnt="0">
        <dgm:presLayoutVars>
          <dgm:dir/>
          <dgm:animLvl val="lvl"/>
          <dgm:resizeHandles val="exact"/>
        </dgm:presLayoutVars>
      </dgm:prSet>
      <dgm:spPr/>
    </dgm:pt>
    <dgm:pt modelId="{5422D953-0F2C-BA46-BC44-F66AF4EBCC99}" type="pres">
      <dgm:prSet presAssocID="{5AA379FB-5647-0B44-92A6-BD0A9822F2CC}" presName="parTxOnly" presStyleLbl="node1" presStyleIdx="0" presStyleCnt="6" custLinFactNeighborX="17728" custLinFactNeighborY="1527">
        <dgm:presLayoutVars>
          <dgm:chMax val="0"/>
          <dgm:chPref val="0"/>
          <dgm:bulletEnabled val="1"/>
        </dgm:presLayoutVars>
      </dgm:prSet>
      <dgm:spPr/>
    </dgm:pt>
    <dgm:pt modelId="{814EC2CE-DC59-754B-BF73-E14BAE4F8393}" type="pres">
      <dgm:prSet presAssocID="{9DE5AB89-E148-A646-90B7-E59E37B2A7CF}" presName="parTxOnlySpace" presStyleCnt="0"/>
      <dgm:spPr/>
    </dgm:pt>
    <dgm:pt modelId="{EC70621C-E0FE-C74D-98A9-C042451CB31D}" type="pres">
      <dgm:prSet presAssocID="{D8FE7FF8-175C-FB47-A1A7-415376E40F9C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63E77533-9779-5646-BFC8-6C75DBEA20E5}" type="pres">
      <dgm:prSet presAssocID="{53E94F6B-B1B4-7542-909C-2ADEDDB91E03}" presName="parTxOnlySpace" presStyleCnt="0"/>
      <dgm:spPr/>
    </dgm:pt>
    <dgm:pt modelId="{273FBBC8-B183-9C4C-A803-57841D41F46A}" type="pres">
      <dgm:prSet presAssocID="{E884AD2C-B893-0442-BE0D-9E647FF943BD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972F2B6-B7AB-2C45-8982-C3D4B1DBC4EC}" type="pres">
      <dgm:prSet presAssocID="{3682796E-A6D6-8E47-B273-500AA17283CF}" presName="parTxOnlySpace" presStyleCnt="0"/>
      <dgm:spPr/>
    </dgm:pt>
    <dgm:pt modelId="{3C967597-0620-0C4A-9867-76DC32F12B05}" type="pres">
      <dgm:prSet presAssocID="{33A10C64-0423-BC44-B1D6-DD3AB12D0BB5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2B39441-552A-D84D-A12E-BB0616BBFA20}" type="pres">
      <dgm:prSet presAssocID="{D77C94C1-616A-3C4B-9FD3-8F8DC5C07C77}" presName="parTxOnlySpace" presStyleCnt="0"/>
      <dgm:spPr/>
    </dgm:pt>
    <dgm:pt modelId="{BB438C89-819A-9045-BF2A-C05ECAC769D8}" type="pres">
      <dgm:prSet presAssocID="{9198EC23-7740-E24D-BED7-C11960B0A3C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DE2E9FF7-2BEB-A24F-A21A-00B10E86E2AB}" type="pres">
      <dgm:prSet presAssocID="{1C027AFD-75D5-3D4F-94B2-52B1C20B93B9}" presName="parTxOnlySpace" presStyleCnt="0"/>
      <dgm:spPr/>
    </dgm:pt>
    <dgm:pt modelId="{13A1FB64-A7B4-C643-89D8-47202CCC493D}" type="pres">
      <dgm:prSet presAssocID="{BDB279BE-A45A-344A-AACC-2E5992DC76A6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D136A83B-CE70-0E41-A015-219B1E9DC7E6}" srcId="{DE8A3C93-7DFA-5C4D-ACD0-E102AAFE0F7B}" destId="{E884AD2C-B893-0442-BE0D-9E647FF943BD}" srcOrd="2" destOrd="0" parTransId="{D5B1167E-2090-064B-9E85-E0C4BD027FA5}" sibTransId="{3682796E-A6D6-8E47-B273-500AA17283CF}"/>
    <dgm:cxn modelId="{9B30C13E-4E1C-1A46-BA37-F814CF5A26E2}" srcId="{DE8A3C93-7DFA-5C4D-ACD0-E102AAFE0F7B}" destId="{BDB279BE-A45A-344A-AACC-2E5992DC76A6}" srcOrd="5" destOrd="0" parTransId="{C42D1BCC-692D-5641-92DE-AFC791EFEEC1}" sibTransId="{EEEEC1E9-8DC4-FC41-8761-F56107681A81}"/>
    <dgm:cxn modelId="{E94BC946-3339-0143-8F35-87AE996E9704}" type="presOf" srcId="{DE8A3C93-7DFA-5C4D-ACD0-E102AAFE0F7B}" destId="{6DC1B45F-681D-464B-953E-EA7E58BD1D60}" srcOrd="0" destOrd="0" presId="urn:microsoft.com/office/officeart/2005/8/layout/chevron1"/>
    <dgm:cxn modelId="{484ED37B-5908-3249-88CD-58B7D9625FDA}" srcId="{DE8A3C93-7DFA-5C4D-ACD0-E102AAFE0F7B}" destId="{5AA379FB-5647-0B44-92A6-BD0A9822F2CC}" srcOrd="0" destOrd="0" parTransId="{B90742F3-9731-F545-B206-B0284C18395B}" sibTransId="{9DE5AB89-E148-A646-90B7-E59E37B2A7CF}"/>
    <dgm:cxn modelId="{150EAD7E-3BC8-6B47-8331-B821A9762DBF}" type="presOf" srcId="{9198EC23-7740-E24D-BED7-C11960B0A3C8}" destId="{BB438C89-819A-9045-BF2A-C05ECAC769D8}" srcOrd="0" destOrd="0" presId="urn:microsoft.com/office/officeart/2005/8/layout/chevron1"/>
    <dgm:cxn modelId="{43108592-15D4-0C4F-8D9C-13C203BF08AE}" type="presOf" srcId="{5AA379FB-5647-0B44-92A6-BD0A9822F2CC}" destId="{5422D953-0F2C-BA46-BC44-F66AF4EBCC99}" srcOrd="0" destOrd="0" presId="urn:microsoft.com/office/officeart/2005/8/layout/chevron1"/>
    <dgm:cxn modelId="{5EF79A9E-3744-8843-A323-B4112B2E70EB}" type="presOf" srcId="{33A10C64-0423-BC44-B1D6-DD3AB12D0BB5}" destId="{3C967597-0620-0C4A-9867-76DC32F12B05}" srcOrd="0" destOrd="0" presId="urn:microsoft.com/office/officeart/2005/8/layout/chevron1"/>
    <dgm:cxn modelId="{D62D5BA5-8A44-A044-894B-D48C69EEB775}" srcId="{DE8A3C93-7DFA-5C4D-ACD0-E102AAFE0F7B}" destId="{D8FE7FF8-175C-FB47-A1A7-415376E40F9C}" srcOrd="1" destOrd="0" parTransId="{B97825C2-4448-7E46-AB40-C070E17B6C18}" sibTransId="{53E94F6B-B1B4-7542-909C-2ADEDDB91E03}"/>
    <dgm:cxn modelId="{D456D4B2-6FA8-2E45-9A84-BEBE031447D0}" srcId="{DE8A3C93-7DFA-5C4D-ACD0-E102AAFE0F7B}" destId="{9198EC23-7740-E24D-BED7-C11960B0A3C8}" srcOrd="4" destOrd="0" parTransId="{0B7AC716-FB43-1840-9FB4-A6FD4751DF19}" sibTransId="{1C027AFD-75D5-3D4F-94B2-52B1C20B93B9}"/>
    <dgm:cxn modelId="{6DFFBBBC-FF7B-794D-8D5D-3D381640FB08}" type="presOf" srcId="{E884AD2C-B893-0442-BE0D-9E647FF943BD}" destId="{273FBBC8-B183-9C4C-A803-57841D41F46A}" srcOrd="0" destOrd="0" presId="urn:microsoft.com/office/officeart/2005/8/layout/chevron1"/>
    <dgm:cxn modelId="{7B7ECED4-10A6-8941-8A71-69957A9B2B7D}" srcId="{DE8A3C93-7DFA-5C4D-ACD0-E102AAFE0F7B}" destId="{33A10C64-0423-BC44-B1D6-DD3AB12D0BB5}" srcOrd="3" destOrd="0" parTransId="{9C01E7A3-5511-8E45-80E8-86CA5AF02793}" sibTransId="{D77C94C1-616A-3C4B-9FD3-8F8DC5C07C77}"/>
    <dgm:cxn modelId="{52FE8AE2-2FE8-DC4D-B089-49328CBC148B}" type="presOf" srcId="{D8FE7FF8-175C-FB47-A1A7-415376E40F9C}" destId="{EC70621C-E0FE-C74D-98A9-C042451CB31D}" srcOrd="0" destOrd="0" presId="urn:microsoft.com/office/officeart/2005/8/layout/chevron1"/>
    <dgm:cxn modelId="{8D36EEFF-AB52-8B48-88D6-5E07431E12B4}" type="presOf" srcId="{BDB279BE-A45A-344A-AACC-2E5992DC76A6}" destId="{13A1FB64-A7B4-C643-89D8-47202CCC493D}" srcOrd="0" destOrd="0" presId="urn:microsoft.com/office/officeart/2005/8/layout/chevron1"/>
    <dgm:cxn modelId="{543F8C53-10EF-4840-8B6D-12056EF868A7}" type="presParOf" srcId="{6DC1B45F-681D-464B-953E-EA7E58BD1D60}" destId="{5422D953-0F2C-BA46-BC44-F66AF4EBCC99}" srcOrd="0" destOrd="0" presId="urn:microsoft.com/office/officeart/2005/8/layout/chevron1"/>
    <dgm:cxn modelId="{1E0CE917-9400-A144-BD5A-430C661F0022}" type="presParOf" srcId="{6DC1B45F-681D-464B-953E-EA7E58BD1D60}" destId="{814EC2CE-DC59-754B-BF73-E14BAE4F8393}" srcOrd="1" destOrd="0" presId="urn:microsoft.com/office/officeart/2005/8/layout/chevron1"/>
    <dgm:cxn modelId="{A539D638-6349-654F-A51D-68E5B29E644D}" type="presParOf" srcId="{6DC1B45F-681D-464B-953E-EA7E58BD1D60}" destId="{EC70621C-E0FE-C74D-98A9-C042451CB31D}" srcOrd="2" destOrd="0" presId="urn:microsoft.com/office/officeart/2005/8/layout/chevron1"/>
    <dgm:cxn modelId="{357C84A9-8664-8C4E-A24B-2BFC047429D4}" type="presParOf" srcId="{6DC1B45F-681D-464B-953E-EA7E58BD1D60}" destId="{63E77533-9779-5646-BFC8-6C75DBEA20E5}" srcOrd="3" destOrd="0" presId="urn:microsoft.com/office/officeart/2005/8/layout/chevron1"/>
    <dgm:cxn modelId="{5E0A583C-D69F-AA4E-834D-A0C6D63C8A6A}" type="presParOf" srcId="{6DC1B45F-681D-464B-953E-EA7E58BD1D60}" destId="{273FBBC8-B183-9C4C-A803-57841D41F46A}" srcOrd="4" destOrd="0" presId="urn:microsoft.com/office/officeart/2005/8/layout/chevron1"/>
    <dgm:cxn modelId="{9C3E2B90-29E9-F246-BA39-510CC08EBF66}" type="presParOf" srcId="{6DC1B45F-681D-464B-953E-EA7E58BD1D60}" destId="{9972F2B6-B7AB-2C45-8982-C3D4B1DBC4EC}" srcOrd="5" destOrd="0" presId="urn:microsoft.com/office/officeart/2005/8/layout/chevron1"/>
    <dgm:cxn modelId="{BC819DBF-5041-6E49-A236-758CD6AF3F6C}" type="presParOf" srcId="{6DC1B45F-681D-464B-953E-EA7E58BD1D60}" destId="{3C967597-0620-0C4A-9867-76DC32F12B05}" srcOrd="6" destOrd="0" presId="urn:microsoft.com/office/officeart/2005/8/layout/chevron1"/>
    <dgm:cxn modelId="{3D848FC5-ACFB-3942-85F3-483CCBB6B527}" type="presParOf" srcId="{6DC1B45F-681D-464B-953E-EA7E58BD1D60}" destId="{32B39441-552A-D84D-A12E-BB0616BBFA20}" srcOrd="7" destOrd="0" presId="urn:microsoft.com/office/officeart/2005/8/layout/chevron1"/>
    <dgm:cxn modelId="{51B0DB79-2FF9-4641-A9D7-E1309386EF29}" type="presParOf" srcId="{6DC1B45F-681D-464B-953E-EA7E58BD1D60}" destId="{BB438C89-819A-9045-BF2A-C05ECAC769D8}" srcOrd="8" destOrd="0" presId="urn:microsoft.com/office/officeart/2005/8/layout/chevron1"/>
    <dgm:cxn modelId="{0166D710-A68F-794B-8CD6-B3CB9B440C82}" type="presParOf" srcId="{6DC1B45F-681D-464B-953E-EA7E58BD1D60}" destId="{DE2E9FF7-2BEB-A24F-A21A-00B10E86E2AB}" srcOrd="9" destOrd="0" presId="urn:microsoft.com/office/officeart/2005/8/layout/chevron1"/>
    <dgm:cxn modelId="{50382842-68CD-0D48-80A9-B31B649FB896}" type="presParOf" srcId="{6DC1B45F-681D-464B-953E-EA7E58BD1D60}" destId="{13A1FB64-A7B4-C643-89D8-47202CCC493D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8A3C93-7DFA-5C4D-ACD0-E102AAFE0F7B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884AD2C-B893-0442-BE0D-9E647FF943BD}">
      <dgm:prSet phldrT="[Tekst]" custT="1"/>
      <dgm:spPr/>
      <dgm:t>
        <a:bodyPr/>
        <a:lstStyle/>
        <a:p>
          <a:r>
            <a:rPr lang="nb-NO" sz="1000" b="1"/>
            <a:t>Målgrupper</a:t>
          </a:r>
        </a:p>
      </dgm:t>
    </dgm:pt>
    <dgm:pt modelId="{D5B1167E-2090-064B-9E85-E0C4BD027FA5}" type="parTrans" cxnId="{D136A83B-CE70-0E41-A015-219B1E9DC7E6}">
      <dgm:prSet/>
      <dgm:spPr/>
      <dgm:t>
        <a:bodyPr/>
        <a:lstStyle/>
        <a:p>
          <a:endParaRPr lang="nb-NO"/>
        </a:p>
      </dgm:t>
    </dgm:pt>
    <dgm:pt modelId="{3682796E-A6D6-8E47-B273-500AA17283CF}" type="sibTrans" cxnId="{D136A83B-CE70-0E41-A015-219B1E9DC7E6}">
      <dgm:prSet/>
      <dgm:spPr/>
      <dgm:t>
        <a:bodyPr/>
        <a:lstStyle/>
        <a:p>
          <a:endParaRPr lang="nb-NO"/>
        </a:p>
      </dgm:t>
    </dgm:pt>
    <dgm:pt modelId="{33A10C64-0423-BC44-B1D6-DD3AB12D0BB5}">
      <dgm:prSet phldrT="[Tekst]" custT="1"/>
      <dgm:spPr/>
      <dgm:t>
        <a:bodyPr/>
        <a:lstStyle/>
        <a:p>
          <a:r>
            <a:rPr lang="nb-NO" sz="1200" b="1"/>
            <a:t>Metoder</a:t>
          </a:r>
        </a:p>
      </dgm:t>
    </dgm:pt>
    <dgm:pt modelId="{9C01E7A3-5511-8E45-80E8-86CA5AF02793}" type="parTrans" cxnId="{7B7ECED4-10A6-8941-8A71-69957A9B2B7D}">
      <dgm:prSet/>
      <dgm:spPr/>
      <dgm:t>
        <a:bodyPr/>
        <a:lstStyle/>
        <a:p>
          <a:endParaRPr lang="nb-NO"/>
        </a:p>
      </dgm:t>
    </dgm:pt>
    <dgm:pt modelId="{D77C94C1-616A-3C4B-9FD3-8F8DC5C07C77}" type="sibTrans" cxnId="{7B7ECED4-10A6-8941-8A71-69957A9B2B7D}">
      <dgm:prSet/>
      <dgm:spPr/>
      <dgm:t>
        <a:bodyPr/>
        <a:lstStyle/>
        <a:p>
          <a:endParaRPr lang="nb-NO"/>
        </a:p>
      </dgm:t>
    </dgm:pt>
    <dgm:pt modelId="{5AA379FB-5647-0B44-92A6-BD0A9822F2CC}">
      <dgm:prSet phldrT="[Tekst]" custT="1"/>
      <dgm:spPr/>
      <dgm:t>
        <a:bodyPr/>
        <a:lstStyle/>
        <a:p>
          <a:r>
            <a:rPr lang="nb-NO" sz="1200" b="1"/>
            <a:t>Visjon</a:t>
          </a:r>
        </a:p>
      </dgm:t>
    </dgm:pt>
    <dgm:pt modelId="{B90742F3-9731-F545-B206-B0284C18395B}" type="parTrans" cxnId="{484ED37B-5908-3249-88CD-58B7D9625FDA}">
      <dgm:prSet/>
      <dgm:spPr/>
      <dgm:t>
        <a:bodyPr/>
        <a:lstStyle/>
        <a:p>
          <a:endParaRPr lang="nb-NO"/>
        </a:p>
      </dgm:t>
    </dgm:pt>
    <dgm:pt modelId="{9DE5AB89-E148-A646-90B7-E59E37B2A7CF}" type="sibTrans" cxnId="{484ED37B-5908-3249-88CD-58B7D9625FDA}">
      <dgm:prSet/>
      <dgm:spPr/>
      <dgm:t>
        <a:bodyPr/>
        <a:lstStyle/>
        <a:p>
          <a:endParaRPr lang="nb-NO"/>
        </a:p>
      </dgm:t>
    </dgm:pt>
    <dgm:pt modelId="{D8FE7FF8-175C-FB47-A1A7-415376E40F9C}">
      <dgm:prSet custT="1"/>
      <dgm:spPr/>
      <dgm:t>
        <a:bodyPr/>
        <a:lstStyle/>
        <a:p>
          <a:r>
            <a:rPr lang="nb-NO" sz="1200" b="1"/>
            <a:t>Verdier</a:t>
          </a:r>
        </a:p>
      </dgm:t>
    </dgm:pt>
    <dgm:pt modelId="{B97825C2-4448-7E46-AB40-C070E17B6C18}" type="parTrans" cxnId="{D62D5BA5-8A44-A044-894B-D48C69EEB775}">
      <dgm:prSet/>
      <dgm:spPr/>
      <dgm:t>
        <a:bodyPr/>
        <a:lstStyle/>
        <a:p>
          <a:endParaRPr lang="nb-NO"/>
        </a:p>
      </dgm:t>
    </dgm:pt>
    <dgm:pt modelId="{53E94F6B-B1B4-7542-909C-2ADEDDB91E03}" type="sibTrans" cxnId="{D62D5BA5-8A44-A044-894B-D48C69EEB775}">
      <dgm:prSet/>
      <dgm:spPr/>
      <dgm:t>
        <a:bodyPr/>
        <a:lstStyle/>
        <a:p>
          <a:endParaRPr lang="nb-NO"/>
        </a:p>
      </dgm:t>
    </dgm:pt>
    <dgm:pt modelId="{9198EC23-7740-E24D-BED7-C11960B0A3C8}">
      <dgm:prSet phldrT="[Tekst]" custT="1"/>
      <dgm:spPr/>
      <dgm:t>
        <a:bodyPr/>
        <a:lstStyle/>
        <a:p>
          <a:r>
            <a:rPr lang="nb-NO" sz="1200" b="1"/>
            <a:t>Aktører</a:t>
          </a:r>
        </a:p>
      </dgm:t>
    </dgm:pt>
    <dgm:pt modelId="{0B7AC716-FB43-1840-9FB4-A6FD4751DF19}" type="parTrans" cxnId="{D456D4B2-6FA8-2E45-9A84-BEBE031447D0}">
      <dgm:prSet/>
      <dgm:spPr/>
      <dgm:t>
        <a:bodyPr/>
        <a:lstStyle/>
        <a:p>
          <a:endParaRPr lang="nb-NO"/>
        </a:p>
      </dgm:t>
    </dgm:pt>
    <dgm:pt modelId="{1C027AFD-75D5-3D4F-94B2-52B1C20B93B9}" type="sibTrans" cxnId="{D456D4B2-6FA8-2E45-9A84-BEBE031447D0}">
      <dgm:prSet/>
      <dgm:spPr/>
      <dgm:t>
        <a:bodyPr/>
        <a:lstStyle/>
        <a:p>
          <a:endParaRPr lang="nb-NO"/>
        </a:p>
      </dgm:t>
    </dgm:pt>
    <dgm:pt modelId="{BDB279BE-A45A-344A-AACC-2E5992DC76A6}">
      <dgm:prSet phldrT="[Tekst]" custT="1"/>
      <dgm:spPr/>
      <dgm:t>
        <a:bodyPr/>
        <a:lstStyle/>
        <a:p>
          <a:r>
            <a:rPr lang="nb-NO" sz="1200" b="1"/>
            <a:t>Mål</a:t>
          </a:r>
        </a:p>
      </dgm:t>
    </dgm:pt>
    <dgm:pt modelId="{C42D1BCC-692D-5641-92DE-AFC791EFEEC1}" type="parTrans" cxnId="{9B30C13E-4E1C-1A46-BA37-F814CF5A26E2}">
      <dgm:prSet/>
      <dgm:spPr/>
      <dgm:t>
        <a:bodyPr/>
        <a:lstStyle/>
        <a:p>
          <a:endParaRPr lang="nb-NO"/>
        </a:p>
      </dgm:t>
    </dgm:pt>
    <dgm:pt modelId="{EEEEC1E9-8DC4-FC41-8761-F56107681A81}" type="sibTrans" cxnId="{9B30C13E-4E1C-1A46-BA37-F814CF5A26E2}">
      <dgm:prSet/>
      <dgm:spPr/>
      <dgm:t>
        <a:bodyPr/>
        <a:lstStyle/>
        <a:p>
          <a:endParaRPr lang="nb-NO"/>
        </a:p>
      </dgm:t>
    </dgm:pt>
    <dgm:pt modelId="{6DC1B45F-681D-464B-953E-EA7E58BD1D60}" type="pres">
      <dgm:prSet presAssocID="{DE8A3C93-7DFA-5C4D-ACD0-E102AAFE0F7B}" presName="Name0" presStyleCnt="0">
        <dgm:presLayoutVars>
          <dgm:dir/>
          <dgm:animLvl val="lvl"/>
          <dgm:resizeHandles val="exact"/>
        </dgm:presLayoutVars>
      </dgm:prSet>
      <dgm:spPr/>
    </dgm:pt>
    <dgm:pt modelId="{5422D953-0F2C-BA46-BC44-F66AF4EBCC99}" type="pres">
      <dgm:prSet presAssocID="{5AA379FB-5647-0B44-92A6-BD0A9822F2CC}" presName="parTxOnly" presStyleLbl="node1" presStyleIdx="0" presStyleCnt="6" custLinFactNeighborX="17728" custLinFactNeighborY="1527">
        <dgm:presLayoutVars>
          <dgm:chMax val="0"/>
          <dgm:chPref val="0"/>
          <dgm:bulletEnabled val="1"/>
        </dgm:presLayoutVars>
      </dgm:prSet>
      <dgm:spPr/>
    </dgm:pt>
    <dgm:pt modelId="{814EC2CE-DC59-754B-BF73-E14BAE4F8393}" type="pres">
      <dgm:prSet presAssocID="{9DE5AB89-E148-A646-90B7-E59E37B2A7CF}" presName="parTxOnlySpace" presStyleCnt="0"/>
      <dgm:spPr/>
    </dgm:pt>
    <dgm:pt modelId="{EC70621C-E0FE-C74D-98A9-C042451CB31D}" type="pres">
      <dgm:prSet presAssocID="{D8FE7FF8-175C-FB47-A1A7-415376E40F9C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63E77533-9779-5646-BFC8-6C75DBEA20E5}" type="pres">
      <dgm:prSet presAssocID="{53E94F6B-B1B4-7542-909C-2ADEDDB91E03}" presName="parTxOnlySpace" presStyleCnt="0"/>
      <dgm:spPr/>
    </dgm:pt>
    <dgm:pt modelId="{273FBBC8-B183-9C4C-A803-57841D41F46A}" type="pres">
      <dgm:prSet presAssocID="{E884AD2C-B893-0442-BE0D-9E647FF943BD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972F2B6-B7AB-2C45-8982-C3D4B1DBC4EC}" type="pres">
      <dgm:prSet presAssocID="{3682796E-A6D6-8E47-B273-500AA17283CF}" presName="parTxOnlySpace" presStyleCnt="0"/>
      <dgm:spPr/>
    </dgm:pt>
    <dgm:pt modelId="{3C967597-0620-0C4A-9867-76DC32F12B05}" type="pres">
      <dgm:prSet presAssocID="{33A10C64-0423-BC44-B1D6-DD3AB12D0BB5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2B39441-552A-D84D-A12E-BB0616BBFA20}" type="pres">
      <dgm:prSet presAssocID="{D77C94C1-616A-3C4B-9FD3-8F8DC5C07C77}" presName="parTxOnlySpace" presStyleCnt="0"/>
      <dgm:spPr/>
    </dgm:pt>
    <dgm:pt modelId="{BB438C89-819A-9045-BF2A-C05ECAC769D8}" type="pres">
      <dgm:prSet presAssocID="{9198EC23-7740-E24D-BED7-C11960B0A3C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DE2E9FF7-2BEB-A24F-A21A-00B10E86E2AB}" type="pres">
      <dgm:prSet presAssocID="{1C027AFD-75D5-3D4F-94B2-52B1C20B93B9}" presName="parTxOnlySpace" presStyleCnt="0"/>
      <dgm:spPr/>
    </dgm:pt>
    <dgm:pt modelId="{13A1FB64-A7B4-C643-89D8-47202CCC493D}" type="pres">
      <dgm:prSet presAssocID="{BDB279BE-A45A-344A-AACC-2E5992DC76A6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D136A83B-CE70-0E41-A015-219B1E9DC7E6}" srcId="{DE8A3C93-7DFA-5C4D-ACD0-E102AAFE0F7B}" destId="{E884AD2C-B893-0442-BE0D-9E647FF943BD}" srcOrd="2" destOrd="0" parTransId="{D5B1167E-2090-064B-9E85-E0C4BD027FA5}" sibTransId="{3682796E-A6D6-8E47-B273-500AA17283CF}"/>
    <dgm:cxn modelId="{9B30C13E-4E1C-1A46-BA37-F814CF5A26E2}" srcId="{DE8A3C93-7DFA-5C4D-ACD0-E102AAFE0F7B}" destId="{BDB279BE-A45A-344A-AACC-2E5992DC76A6}" srcOrd="5" destOrd="0" parTransId="{C42D1BCC-692D-5641-92DE-AFC791EFEEC1}" sibTransId="{EEEEC1E9-8DC4-FC41-8761-F56107681A81}"/>
    <dgm:cxn modelId="{783BBE43-13DE-D948-8806-983283435691}" type="presOf" srcId="{5AA379FB-5647-0B44-92A6-BD0A9822F2CC}" destId="{5422D953-0F2C-BA46-BC44-F66AF4EBCC99}" srcOrd="0" destOrd="0" presId="urn:microsoft.com/office/officeart/2005/8/layout/chevron1"/>
    <dgm:cxn modelId="{7746E669-0E2D-AE41-A618-F09F0E81B231}" type="presOf" srcId="{E884AD2C-B893-0442-BE0D-9E647FF943BD}" destId="{273FBBC8-B183-9C4C-A803-57841D41F46A}" srcOrd="0" destOrd="0" presId="urn:microsoft.com/office/officeart/2005/8/layout/chevron1"/>
    <dgm:cxn modelId="{A96B7178-57ED-6D4F-BCE0-90A176036619}" type="presOf" srcId="{DE8A3C93-7DFA-5C4D-ACD0-E102AAFE0F7B}" destId="{6DC1B45F-681D-464B-953E-EA7E58BD1D60}" srcOrd="0" destOrd="0" presId="urn:microsoft.com/office/officeart/2005/8/layout/chevron1"/>
    <dgm:cxn modelId="{40EABE58-A8E6-D64B-810F-AEB7F7526352}" type="presOf" srcId="{BDB279BE-A45A-344A-AACC-2E5992DC76A6}" destId="{13A1FB64-A7B4-C643-89D8-47202CCC493D}" srcOrd="0" destOrd="0" presId="urn:microsoft.com/office/officeart/2005/8/layout/chevron1"/>
    <dgm:cxn modelId="{484ED37B-5908-3249-88CD-58B7D9625FDA}" srcId="{DE8A3C93-7DFA-5C4D-ACD0-E102AAFE0F7B}" destId="{5AA379FB-5647-0B44-92A6-BD0A9822F2CC}" srcOrd="0" destOrd="0" parTransId="{B90742F3-9731-F545-B206-B0284C18395B}" sibTransId="{9DE5AB89-E148-A646-90B7-E59E37B2A7CF}"/>
    <dgm:cxn modelId="{10D98D92-5B34-5448-8CCD-49D5B9D4D104}" type="presOf" srcId="{33A10C64-0423-BC44-B1D6-DD3AB12D0BB5}" destId="{3C967597-0620-0C4A-9867-76DC32F12B05}" srcOrd="0" destOrd="0" presId="urn:microsoft.com/office/officeart/2005/8/layout/chevron1"/>
    <dgm:cxn modelId="{D62D5BA5-8A44-A044-894B-D48C69EEB775}" srcId="{DE8A3C93-7DFA-5C4D-ACD0-E102AAFE0F7B}" destId="{D8FE7FF8-175C-FB47-A1A7-415376E40F9C}" srcOrd="1" destOrd="0" parTransId="{B97825C2-4448-7E46-AB40-C070E17B6C18}" sibTransId="{53E94F6B-B1B4-7542-909C-2ADEDDB91E03}"/>
    <dgm:cxn modelId="{22DFA3B1-8D5F-1847-9746-0C1D0560A303}" type="presOf" srcId="{D8FE7FF8-175C-FB47-A1A7-415376E40F9C}" destId="{EC70621C-E0FE-C74D-98A9-C042451CB31D}" srcOrd="0" destOrd="0" presId="urn:microsoft.com/office/officeart/2005/8/layout/chevron1"/>
    <dgm:cxn modelId="{D456D4B2-6FA8-2E45-9A84-BEBE031447D0}" srcId="{DE8A3C93-7DFA-5C4D-ACD0-E102AAFE0F7B}" destId="{9198EC23-7740-E24D-BED7-C11960B0A3C8}" srcOrd="4" destOrd="0" parTransId="{0B7AC716-FB43-1840-9FB4-A6FD4751DF19}" sibTransId="{1C027AFD-75D5-3D4F-94B2-52B1C20B93B9}"/>
    <dgm:cxn modelId="{7B7ECED4-10A6-8941-8A71-69957A9B2B7D}" srcId="{DE8A3C93-7DFA-5C4D-ACD0-E102AAFE0F7B}" destId="{33A10C64-0423-BC44-B1D6-DD3AB12D0BB5}" srcOrd="3" destOrd="0" parTransId="{9C01E7A3-5511-8E45-80E8-86CA5AF02793}" sibTransId="{D77C94C1-616A-3C4B-9FD3-8F8DC5C07C77}"/>
    <dgm:cxn modelId="{8FCA79FC-F46E-6C4C-B535-2A32E89927EF}" type="presOf" srcId="{9198EC23-7740-E24D-BED7-C11960B0A3C8}" destId="{BB438C89-819A-9045-BF2A-C05ECAC769D8}" srcOrd="0" destOrd="0" presId="urn:microsoft.com/office/officeart/2005/8/layout/chevron1"/>
    <dgm:cxn modelId="{5E14B42F-3756-684C-9C4A-5C9058F36D83}" type="presParOf" srcId="{6DC1B45F-681D-464B-953E-EA7E58BD1D60}" destId="{5422D953-0F2C-BA46-BC44-F66AF4EBCC99}" srcOrd="0" destOrd="0" presId="urn:microsoft.com/office/officeart/2005/8/layout/chevron1"/>
    <dgm:cxn modelId="{A19DE39F-AB47-6F4D-9CA8-3A5E1471FFAA}" type="presParOf" srcId="{6DC1B45F-681D-464B-953E-EA7E58BD1D60}" destId="{814EC2CE-DC59-754B-BF73-E14BAE4F8393}" srcOrd="1" destOrd="0" presId="urn:microsoft.com/office/officeart/2005/8/layout/chevron1"/>
    <dgm:cxn modelId="{804FF86F-06D9-7C4E-A69C-23A1C65EE9B4}" type="presParOf" srcId="{6DC1B45F-681D-464B-953E-EA7E58BD1D60}" destId="{EC70621C-E0FE-C74D-98A9-C042451CB31D}" srcOrd="2" destOrd="0" presId="urn:microsoft.com/office/officeart/2005/8/layout/chevron1"/>
    <dgm:cxn modelId="{6FB9EAC5-C6DB-384F-B986-EB0A6547BF70}" type="presParOf" srcId="{6DC1B45F-681D-464B-953E-EA7E58BD1D60}" destId="{63E77533-9779-5646-BFC8-6C75DBEA20E5}" srcOrd="3" destOrd="0" presId="urn:microsoft.com/office/officeart/2005/8/layout/chevron1"/>
    <dgm:cxn modelId="{5318A2C9-5905-CA46-8788-6402C8BFC2C4}" type="presParOf" srcId="{6DC1B45F-681D-464B-953E-EA7E58BD1D60}" destId="{273FBBC8-B183-9C4C-A803-57841D41F46A}" srcOrd="4" destOrd="0" presId="urn:microsoft.com/office/officeart/2005/8/layout/chevron1"/>
    <dgm:cxn modelId="{42F977C1-1D01-1F47-863E-1208578E1D66}" type="presParOf" srcId="{6DC1B45F-681D-464B-953E-EA7E58BD1D60}" destId="{9972F2B6-B7AB-2C45-8982-C3D4B1DBC4EC}" srcOrd="5" destOrd="0" presId="urn:microsoft.com/office/officeart/2005/8/layout/chevron1"/>
    <dgm:cxn modelId="{409F05D3-6470-5046-B5AD-8552B4EFB264}" type="presParOf" srcId="{6DC1B45F-681D-464B-953E-EA7E58BD1D60}" destId="{3C967597-0620-0C4A-9867-76DC32F12B05}" srcOrd="6" destOrd="0" presId="urn:microsoft.com/office/officeart/2005/8/layout/chevron1"/>
    <dgm:cxn modelId="{51771B05-C321-794D-A11B-DCA586FE2E74}" type="presParOf" srcId="{6DC1B45F-681D-464B-953E-EA7E58BD1D60}" destId="{32B39441-552A-D84D-A12E-BB0616BBFA20}" srcOrd="7" destOrd="0" presId="urn:microsoft.com/office/officeart/2005/8/layout/chevron1"/>
    <dgm:cxn modelId="{80F27DF9-5DB9-9040-9AD2-6C77F1864A34}" type="presParOf" srcId="{6DC1B45F-681D-464B-953E-EA7E58BD1D60}" destId="{BB438C89-819A-9045-BF2A-C05ECAC769D8}" srcOrd="8" destOrd="0" presId="urn:microsoft.com/office/officeart/2005/8/layout/chevron1"/>
    <dgm:cxn modelId="{A19A1152-94F3-7C42-BEA6-FA178B7E21B5}" type="presParOf" srcId="{6DC1B45F-681D-464B-953E-EA7E58BD1D60}" destId="{DE2E9FF7-2BEB-A24F-A21A-00B10E86E2AB}" srcOrd="9" destOrd="0" presId="urn:microsoft.com/office/officeart/2005/8/layout/chevron1"/>
    <dgm:cxn modelId="{D20E8F32-7B28-C644-A27B-3D06F7FAE29E}" type="presParOf" srcId="{6DC1B45F-681D-464B-953E-EA7E58BD1D60}" destId="{13A1FB64-A7B4-C643-89D8-47202CCC493D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E8A3C93-7DFA-5C4D-ACD0-E102AAFE0F7B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884AD2C-B893-0442-BE0D-9E647FF943BD}">
      <dgm:prSet phldrT="[Tekst]" custT="1"/>
      <dgm:spPr/>
      <dgm:t>
        <a:bodyPr/>
        <a:lstStyle/>
        <a:p>
          <a:r>
            <a:rPr lang="nb-NO" sz="1000" b="1"/>
            <a:t>Målgrupper</a:t>
          </a:r>
        </a:p>
      </dgm:t>
    </dgm:pt>
    <dgm:pt modelId="{D5B1167E-2090-064B-9E85-E0C4BD027FA5}" type="parTrans" cxnId="{D136A83B-CE70-0E41-A015-219B1E9DC7E6}">
      <dgm:prSet/>
      <dgm:spPr/>
      <dgm:t>
        <a:bodyPr/>
        <a:lstStyle/>
        <a:p>
          <a:endParaRPr lang="nb-NO"/>
        </a:p>
      </dgm:t>
    </dgm:pt>
    <dgm:pt modelId="{3682796E-A6D6-8E47-B273-500AA17283CF}" type="sibTrans" cxnId="{D136A83B-CE70-0E41-A015-219B1E9DC7E6}">
      <dgm:prSet/>
      <dgm:spPr/>
      <dgm:t>
        <a:bodyPr/>
        <a:lstStyle/>
        <a:p>
          <a:endParaRPr lang="nb-NO"/>
        </a:p>
      </dgm:t>
    </dgm:pt>
    <dgm:pt modelId="{33A10C64-0423-BC44-B1D6-DD3AB12D0BB5}">
      <dgm:prSet phldrT="[Tekst]" custT="1"/>
      <dgm:spPr/>
      <dgm:t>
        <a:bodyPr/>
        <a:lstStyle/>
        <a:p>
          <a:r>
            <a:rPr lang="nb-NO" sz="1200" b="1"/>
            <a:t>Metoder</a:t>
          </a:r>
        </a:p>
      </dgm:t>
    </dgm:pt>
    <dgm:pt modelId="{9C01E7A3-5511-8E45-80E8-86CA5AF02793}" type="parTrans" cxnId="{7B7ECED4-10A6-8941-8A71-69957A9B2B7D}">
      <dgm:prSet/>
      <dgm:spPr/>
      <dgm:t>
        <a:bodyPr/>
        <a:lstStyle/>
        <a:p>
          <a:endParaRPr lang="nb-NO"/>
        </a:p>
      </dgm:t>
    </dgm:pt>
    <dgm:pt modelId="{D77C94C1-616A-3C4B-9FD3-8F8DC5C07C77}" type="sibTrans" cxnId="{7B7ECED4-10A6-8941-8A71-69957A9B2B7D}">
      <dgm:prSet/>
      <dgm:spPr/>
      <dgm:t>
        <a:bodyPr/>
        <a:lstStyle/>
        <a:p>
          <a:endParaRPr lang="nb-NO"/>
        </a:p>
      </dgm:t>
    </dgm:pt>
    <dgm:pt modelId="{5AA379FB-5647-0B44-92A6-BD0A9822F2CC}">
      <dgm:prSet phldrT="[Tekst]" custT="1"/>
      <dgm:spPr/>
      <dgm:t>
        <a:bodyPr/>
        <a:lstStyle/>
        <a:p>
          <a:r>
            <a:rPr lang="nb-NO" sz="1200" b="1"/>
            <a:t>Visjon</a:t>
          </a:r>
        </a:p>
      </dgm:t>
    </dgm:pt>
    <dgm:pt modelId="{B90742F3-9731-F545-B206-B0284C18395B}" type="parTrans" cxnId="{484ED37B-5908-3249-88CD-58B7D9625FDA}">
      <dgm:prSet/>
      <dgm:spPr/>
      <dgm:t>
        <a:bodyPr/>
        <a:lstStyle/>
        <a:p>
          <a:endParaRPr lang="nb-NO"/>
        </a:p>
      </dgm:t>
    </dgm:pt>
    <dgm:pt modelId="{9DE5AB89-E148-A646-90B7-E59E37B2A7CF}" type="sibTrans" cxnId="{484ED37B-5908-3249-88CD-58B7D9625FDA}">
      <dgm:prSet/>
      <dgm:spPr/>
      <dgm:t>
        <a:bodyPr/>
        <a:lstStyle/>
        <a:p>
          <a:endParaRPr lang="nb-NO"/>
        </a:p>
      </dgm:t>
    </dgm:pt>
    <dgm:pt modelId="{D8FE7FF8-175C-FB47-A1A7-415376E40F9C}">
      <dgm:prSet custT="1"/>
      <dgm:spPr/>
      <dgm:t>
        <a:bodyPr/>
        <a:lstStyle/>
        <a:p>
          <a:r>
            <a:rPr lang="nb-NO" sz="1200" b="1"/>
            <a:t>Verdier</a:t>
          </a:r>
        </a:p>
      </dgm:t>
    </dgm:pt>
    <dgm:pt modelId="{B97825C2-4448-7E46-AB40-C070E17B6C18}" type="parTrans" cxnId="{D62D5BA5-8A44-A044-894B-D48C69EEB775}">
      <dgm:prSet/>
      <dgm:spPr/>
      <dgm:t>
        <a:bodyPr/>
        <a:lstStyle/>
        <a:p>
          <a:endParaRPr lang="nb-NO"/>
        </a:p>
      </dgm:t>
    </dgm:pt>
    <dgm:pt modelId="{53E94F6B-B1B4-7542-909C-2ADEDDB91E03}" type="sibTrans" cxnId="{D62D5BA5-8A44-A044-894B-D48C69EEB775}">
      <dgm:prSet/>
      <dgm:spPr/>
      <dgm:t>
        <a:bodyPr/>
        <a:lstStyle/>
        <a:p>
          <a:endParaRPr lang="nb-NO"/>
        </a:p>
      </dgm:t>
    </dgm:pt>
    <dgm:pt modelId="{9198EC23-7740-E24D-BED7-C11960B0A3C8}">
      <dgm:prSet phldrT="[Tekst]" custT="1"/>
      <dgm:spPr/>
      <dgm:t>
        <a:bodyPr/>
        <a:lstStyle/>
        <a:p>
          <a:r>
            <a:rPr lang="nb-NO" sz="1200" b="1"/>
            <a:t>Aktører</a:t>
          </a:r>
        </a:p>
      </dgm:t>
    </dgm:pt>
    <dgm:pt modelId="{0B7AC716-FB43-1840-9FB4-A6FD4751DF19}" type="parTrans" cxnId="{D456D4B2-6FA8-2E45-9A84-BEBE031447D0}">
      <dgm:prSet/>
      <dgm:spPr/>
      <dgm:t>
        <a:bodyPr/>
        <a:lstStyle/>
        <a:p>
          <a:endParaRPr lang="nb-NO"/>
        </a:p>
      </dgm:t>
    </dgm:pt>
    <dgm:pt modelId="{1C027AFD-75D5-3D4F-94B2-52B1C20B93B9}" type="sibTrans" cxnId="{D456D4B2-6FA8-2E45-9A84-BEBE031447D0}">
      <dgm:prSet/>
      <dgm:spPr/>
      <dgm:t>
        <a:bodyPr/>
        <a:lstStyle/>
        <a:p>
          <a:endParaRPr lang="nb-NO"/>
        </a:p>
      </dgm:t>
    </dgm:pt>
    <dgm:pt modelId="{BDB279BE-A45A-344A-AACC-2E5992DC76A6}">
      <dgm:prSet phldrT="[Tekst]" custT="1"/>
      <dgm:spPr/>
      <dgm:t>
        <a:bodyPr/>
        <a:lstStyle/>
        <a:p>
          <a:r>
            <a:rPr lang="nb-NO" sz="1200" b="1"/>
            <a:t>Mål</a:t>
          </a:r>
        </a:p>
      </dgm:t>
    </dgm:pt>
    <dgm:pt modelId="{C42D1BCC-692D-5641-92DE-AFC791EFEEC1}" type="parTrans" cxnId="{9B30C13E-4E1C-1A46-BA37-F814CF5A26E2}">
      <dgm:prSet/>
      <dgm:spPr/>
      <dgm:t>
        <a:bodyPr/>
        <a:lstStyle/>
        <a:p>
          <a:endParaRPr lang="nb-NO"/>
        </a:p>
      </dgm:t>
    </dgm:pt>
    <dgm:pt modelId="{EEEEC1E9-8DC4-FC41-8761-F56107681A81}" type="sibTrans" cxnId="{9B30C13E-4E1C-1A46-BA37-F814CF5A26E2}">
      <dgm:prSet/>
      <dgm:spPr/>
      <dgm:t>
        <a:bodyPr/>
        <a:lstStyle/>
        <a:p>
          <a:endParaRPr lang="nb-NO"/>
        </a:p>
      </dgm:t>
    </dgm:pt>
    <dgm:pt modelId="{6DC1B45F-681D-464B-953E-EA7E58BD1D60}" type="pres">
      <dgm:prSet presAssocID="{DE8A3C93-7DFA-5C4D-ACD0-E102AAFE0F7B}" presName="Name0" presStyleCnt="0">
        <dgm:presLayoutVars>
          <dgm:dir/>
          <dgm:animLvl val="lvl"/>
          <dgm:resizeHandles val="exact"/>
        </dgm:presLayoutVars>
      </dgm:prSet>
      <dgm:spPr/>
    </dgm:pt>
    <dgm:pt modelId="{5422D953-0F2C-BA46-BC44-F66AF4EBCC99}" type="pres">
      <dgm:prSet presAssocID="{5AA379FB-5647-0B44-92A6-BD0A9822F2CC}" presName="parTxOnly" presStyleLbl="node1" presStyleIdx="0" presStyleCnt="6" custLinFactNeighborX="17728" custLinFactNeighborY="1527">
        <dgm:presLayoutVars>
          <dgm:chMax val="0"/>
          <dgm:chPref val="0"/>
          <dgm:bulletEnabled val="1"/>
        </dgm:presLayoutVars>
      </dgm:prSet>
      <dgm:spPr/>
    </dgm:pt>
    <dgm:pt modelId="{814EC2CE-DC59-754B-BF73-E14BAE4F8393}" type="pres">
      <dgm:prSet presAssocID="{9DE5AB89-E148-A646-90B7-E59E37B2A7CF}" presName="parTxOnlySpace" presStyleCnt="0"/>
      <dgm:spPr/>
    </dgm:pt>
    <dgm:pt modelId="{EC70621C-E0FE-C74D-98A9-C042451CB31D}" type="pres">
      <dgm:prSet presAssocID="{D8FE7FF8-175C-FB47-A1A7-415376E40F9C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63E77533-9779-5646-BFC8-6C75DBEA20E5}" type="pres">
      <dgm:prSet presAssocID="{53E94F6B-B1B4-7542-909C-2ADEDDB91E03}" presName="parTxOnlySpace" presStyleCnt="0"/>
      <dgm:spPr/>
    </dgm:pt>
    <dgm:pt modelId="{273FBBC8-B183-9C4C-A803-57841D41F46A}" type="pres">
      <dgm:prSet presAssocID="{E884AD2C-B893-0442-BE0D-9E647FF943BD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972F2B6-B7AB-2C45-8982-C3D4B1DBC4EC}" type="pres">
      <dgm:prSet presAssocID="{3682796E-A6D6-8E47-B273-500AA17283CF}" presName="parTxOnlySpace" presStyleCnt="0"/>
      <dgm:spPr/>
    </dgm:pt>
    <dgm:pt modelId="{3C967597-0620-0C4A-9867-76DC32F12B05}" type="pres">
      <dgm:prSet presAssocID="{33A10C64-0423-BC44-B1D6-DD3AB12D0BB5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2B39441-552A-D84D-A12E-BB0616BBFA20}" type="pres">
      <dgm:prSet presAssocID="{D77C94C1-616A-3C4B-9FD3-8F8DC5C07C77}" presName="parTxOnlySpace" presStyleCnt="0"/>
      <dgm:spPr/>
    </dgm:pt>
    <dgm:pt modelId="{BB438C89-819A-9045-BF2A-C05ECAC769D8}" type="pres">
      <dgm:prSet presAssocID="{9198EC23-7740-E24D-BED7-C11960B0A3C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DE2E9FF7-2BEB-A24F-A21A-00B10E86E2AB}" type="pres">
      <dgm:prSet presAssocID="{1C027AFD-75D5-3D4F-94B2-52B1C20B93B9}" presName="parTxOnlySpace" presStyleCnt="0"/>
      <dgm:spPr/>
    </dgm:pt>
    <dgm:pt modelId="{13A1FB64-A7B4-C643-89D8-47202CCC493D}" type="pres">
      <dgm:prSet presAssocID="{BDB279BE-A45A-344A-AACC-2E5992DC76A6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46952821-9A9E-434C-A1AB-8DA49A30F26C}" type="presOf" srcId="{9198EC23-7740-E24D-BED7-C11960B0A3C8}" destId="{BB438C89-819A-9045-BF2A-C05ECAC769D8}" srcOrd="0" destOrd="0" presId="urn:microsoft.com/office/officeart/2005/8/layout/chevron1"/>
    <dgm:cxn modelId="{D136A83B-CE70-0E41-A015-219B1E9DC7E6}" srcId="{DE8A3C93-7DFA-5C4D-ACD0-E102AAFE0F7B}" destId="{E884AD2C-B893-0442-BE0D-9E647FF943BD}" srcOrd="2" destOrd="0" parTransId="{D5B1167E-2090-064B-9E85-E0C4BD027FA5}" sibTransId="{3682796E-A6D6-8E47-B273-500AA17283CF}"/>
    <dgm:cxn modelId="{9B30C13E-4E1C-1A46-BA37-F814CF5A26E2}" srcId="{DE8A3C93-7DFA-5C4D-ACD0-E102AAFE0F7B}" destId="{BDB279BE-A45A-344A-AACC-2E5992DC76A6}" srcOrd="5" destOrd="0" parTransId="{C42D1BCC-692D-5641-92DE-AFC791EFEEC1}" sibTransId="{EEEEC1E9-8DC4-FC41-8761-F56107681A81}"/>
    <dgm:cxn modelId="{9A46685E-01E5-4346-A26D-4CFCF609AC5F}" type="presOf" srcId="{DE8A3C93-7DFA-5C4D-ACD0-E102AAFE0F7B}" destId="{6DC1B45F-681D-464B-953E-EA7E58BD1D60}" srcOrd="0" destOrd="0" presId="urn:microsoft.com/office/officeart/2005/8/layout/chevron1"/>
    <dgm:cxn modelId="{E4CAE256-5213-B445-9BBB-FA582E47F944}" type="presOf" srcId="{E884AD2C-B893-0442-BE0D-9E647FF943BD}" destId="{273FBBC8-B183-9C4C-A803-57841D41F46A}" srcOrd="0" destOrd="0" presId="urn:microsoft.com/office/officeart/2005/8/layout/chevron1"/>
    <dgm:cxn modelId="{484ED37B-5908-3249-88CD-58B7D9625FDA}" srcId="{DE8A3C93-7DFA-5C4D-ACD0-E102AAFE0F7B}" destId="{5AA379FB-5647-0B44-92A6-BD0A9822F2CC}" srcOrd="0" destOrd="0" parTransId="{B90742F3-9731-F545-B206-B0284C18395B}" sibTransId="{9DE5AB89-E148-A646-90B7-E59E37B2A7CF}"/>
    <dgm:cxn modelId="{D62D5BA5-8A44-A044-894B-D48C69EEB775}" srcId="{DE8A3C93-7DFA-5C4D-ACD0-E102AAFE0F7B}" destId="{D8FE7FF8-175C-FB47-A1A7-415376E40F9C}" srcOrd="1" destOrd="0" parTransId="{B97825C2-4448-7E46-AB40-C070E17B6C18}" sibTransId="{53E94F6B-B1B4-7542-909C-2ADEDDB91E03}"/>
    <dgm:cxn modelId="{D456D4B2-6FA8-2E45-9A84-BEBE031447D0}" srcId="{DE8A3C93-7DFA-5C4D-ACD0-E102AAFE0F7B}" destId="{9198EC23-7740-E24D-BED7-C11960B0A3C8}" srcOrd="4" destOrd="0" parTransId="{0B7AC716-FB43-1840-9FB4-A6FD4751DF19}" sibTransId="{1C027AFD-75D5-3D4F-94B2-52B1C20B93B9}"/>
    <dgm:cxn modelId="{BEC114B7-6D98-8349-AF69-66E6E8FD02EC}" type="presOf" srcId="{5AA379FB-5647-0B44-92A6-BD0A9822F2CC}" destId="{5422D953-0F2C-BA46-BC44-F66AF4EBCC99}" srcOrd="0" destOrd="0" presId="urn:microsoft.com/office/officeart/2005/8/layout/chevron1"/>
    <dgm:cxn modelId="{2614DAC5-D132-4648-874A-ACD731DF2A36}" type="presOf" srcId="{BDB279BE-A45A-344A-AACC-2E5992DC76A6}" destId="{13A1FB64-A7B4-C643-89D8-47202CCC493D}" srcOrd="0" destOrd="0" presId="urn:microsoft.com/office/officeart/2005/8/layout/chevron1"/>
    <dgm:cxn modelId="{49D1C2CF-4FA4-B043-AB45-65386355E7A8}" type="presOf" srcId="{D8FE7FF8-175C-FB47-A1A7-415376E40F9C}" destId="{EC70621C-E0FE-C74D-98A9-C042451CB31D}" srcOrd="0" destOrd="0" presId="urn:microsoft.com/office/officeart/2005/8/layout/chevron1"/>
    <dgm:cxn modelId="{7B7ECED4-10A6-8941-8A71-69957A9B2B7D}" srcId="{DE8A3C93-7DFA-5C4D-ACD0-E102AAFE0F7B}" destId="{33A10C64-0423-BC44-B1D6-DD3AB12D0BB5}" srcOrd="3" destOrd="0" parTransId="{9C01E7A3-5511-8E45-80E8-86CA5AF02793}" sibTransId="{D77C94C1-616A-3C4B-9FD3-8F8DC5C07C77}"/>
    <dgm:cxn modelId="{85528DFF-410A-1A49-A8C6-32821B19ED69}" type="presOf" srcId="{33A10C64-0423-BC44-B1D6-DD3AB12D0BB5}" destId="{3C967597-0620-0C4A-9867-76DC32F12B05}" srcOrd="0" destOrd="0" presId="urn:microsoft.com/office/officeart/2005/8/layout/chevron1"/>
    <dgm:cxn modelId="{2C021BA4-598A-BB43-9704-3EB5F42D92F7}" type="presParOf" srcId="{6DC1B45F-681D-464B-953E-EA7E58BD1D60}" destId="{5422D953-0F2C-BA46-BC44-F66AF4EBCC99}" srcOrd="0" destOrd="0" presId="urn:microsoft.com/office/officeart/2005/8/layout/chevron1"/>
    <dgm:cxn modelId="{380EFCDF-BBA6-F146-B033-F8C9E9745A8C}" type="presParOf" srcId="{6DC1B45F-681D-464B-953E-EA7E58BD1D60}" destId="{814EC2CE-DC59-754B-BF73-E14BAE4F8393}" srcOrd="1" destOrd="0" presId="urn:microsoft.com/office/officeart/2005/8/layout/chevron1"/>
    <dgm:cxn modelId="{649B28DF-6822-8849-B29E-C0F0FD6DCB19}" type="presParOf" srcId="{6DC1B45F-681D-464B-953E-EA7E58BD1D60}" destId="{EC70621C-E0FE-C74D-98A9-C042451CB31D}" srcOrd="2" destOrd="0" presId="urn:microsoft.com/office/officeart/2005/8/layout/chevron1"/>
    <dgm:cxn modelId="{1CF885EA-41E1-1544-8A97-23A643E367D2}" type="presParOf" srcId="{6DC1B45F-681D-464B-953E-EA7E58BD1D60}" destId="{63E77533-9779-5646-BFC8-6C75DBEA20E5}" srcOrd="3" destOrd="0" presId="urn:microsoft.com/office/officeart/2005/8/layout/chevron1"/>
    <dgm:cxn modelId="{0F308F47-CA0C-C846-A133-C0C70D15CE50}" type="presParOf" srcId="{6DC1B45F-681D-464B-953E-EA7E58BD1D60}" destId="{273FBBC8-B183-9C4C-A803-57841D41F46A}" srcOrd="4" destOrd="0" presId="urn:microsoft.com/office/officeart/2005/8/layout/chevron1"/>
    <dgm:cxn modelId="{70D586D3-E1A0-644A-8ACB-73313AFF43EF}" type="presParOf" srcId="{6DC1B45F-681D-464B-953E-EA7E58BD1D60}" destId="{9972F2B6-B7AB-2C45-8982-C3D4B1DBC4EC}" srcOrd="5" destOrd="0" presId="urn:microsoft.com/office/officeart/2005/8/layout/chevron1"/>
    <dgm:cxn modelId="{F3C9D79D-300C-F24C-ABD3-BEAC57968420}" type="presParOf" srcId="{6DC1B45F-681D-464B-953E-EA7E58BD1D60}" destId="{3C967597-0620-0C4A-9867-76DC32F12B05}" srcOrd="6" destOrd="0" presId="urn:microsoft.com/office/officeart/2005/8/layout/chevron1"/>
    <dgm:cxn modelId="{4D4EAF2A-4CB7-C443-8D55-1321C6E9C5E9}" type="presParOf" srcId="{6DC1B45F-681D-464B-953E-EA7E58BD1D60}" destId="{32B39441-552A-D84D-A12E-BB0616BBFA20}" srcOrd="7" destOrd="0" presId="urn:microsoft.com/office/officeart/2005/8/layout/chevron1"/>
    <dgm:cxn modelId="{0CF691DF-E3CC-A943-87B2-95EF072C6404}" type="presParOf" srcId="{6DC1B45F-681D-464B-953E-EA7E58BD1D60}" destId="{BB438C89-819A-9045-BF2A-C05ECAC769D8}" srcOrd="8" destOrd="0" presId="urn:microsoft.com/office/officeart/2005/8/layout/chevron1"/>
    <dgm:cxn modelId="{E536C9AA-8A7A-B945-A022-7CEAF3C9C956}" type="presParOf" srcId="{6DC1B45F-681D-464B-953E-EA7E58BD1D60}" destId="{DE2E9FF7-2BEB-A24F-A21A-00B10E86E2AB}" srcOrd="9" destOrd="0" presId="urn:microsoft.com/office/officeart/2005/8/layout/chevron1"/>
    <dgm:cxn modelId="{D8225C2C-B118-8B44-8820-66FB7A42E386}" type="presParOf" srcId="{6DC1B45F-681D-464B-953E-EA7E58BD1D60}" destId="{13A1FB64-A7B4-C643-89D8-47202CCC493D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E8A3C93-7DFA-5C4D-ACD0-E102AAFE0F7B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884AD2C-B893-0442-BE0D-9E647FF943BD}">
      <dgm:prSet phldrT="[Tekst]" custT="1"/>
      <dgm:spPr/>
      <dgm:t>
        <a:bodyPr/>
        <a:lstStyle/>
        <a:p>
          <a:r>
            <a:rPr lang="nb-NO" sz="1000" b="1"/>
            <a:t>Målgrupper</a:t>
          </a:r>
        </a:p>
      </dgm:t>
    </dgm:pt>
    <dgm:pt modelId="{D5B1167E-2090-064B-9E85-E0C4BD027FA5}" type="parTrans" cxnId="{D136A83B-CE70-0E41-A015-219B1E9DC7E6}">
      <dgm:prSet/>
      <dgm:spPr/>
      <dgm:t>
        <a:bodyPr/>
        <a:lstStyle/>
        <a:p>
          <a:endParaRPr lang="nb-NO"/>
        </a:p>
      </dgm:t>
    </dgm:pt>
    <dgm:pt modelId="{3682796E-A6D6-8E47-B273-500AA17283CF}" type="sibTrans" cxnId="{D136A83B-CE70-0E41-A015-219B1E9DC7E6}">
      <dgm:prSet/>
      <dgm:spPr/>
      <dgm:t>
        <a:bodyPr/>
        <a:lstStyle/>
        <a:p>
          <a:endParaRPr lang="nb-NO"/>
        </a:p>
      </dgm:t>
    </dgm:pt>
    <dgm:pt modelId="{33A10C64-0423-BC44-B1D6-DD3AB12D0BB5}">
      <dgm:prSet phldrT="[Tekst]" custT="1"/>
      <dgm:spPr/>
      <dgm:t>
        <a:bodyPr/>
        <a:lstStyle/>
        <a:p>
          <a:r>
            <a:rPr lang="nb-NO" sz="1200" b="1"/>
            <a:t>Metoder</a:t>
          </a:r>
        </a:p>
      </dgm:t>
    </dgm:pt>
    <dgm:pt modelId="{9C01E7A3-5511-8E45-80E8-86CA5AF02793}" type="parTrans" cxnId="{7B7ECED4-10A6-8941-8A71-69957A9B2B7D}">
      <dgm:prSet/>
      <dgm:spPr/>
      <dgm:t>
        <a:bodyPr/>
        <a:lstStyle/>
        <a:p>
          <a:endParaRPr lang="nb-NO"/>
        </a:p>
      </dgm:t>
    </dgm:pt>
    <dgm:pt modelId="{D77C94C1-616A-3C4B-9FD3-8F8DC5C07C77}" type="sibTrans" cxnId="{7B7ECED4-10A6-8941-8A71-69957A9B2B7D}">
      <dgm:prSet/>
      <dgm:spPr/>
      <dgm:t>
        <a:bodyPr/>
        <a:lstStyle/>
        <a:p>
          <a:endParaRPr lang="nb-NO"/>
        </a:p>
      </dgm:t>
    </dgm:pt>
    <dgm:pt modelId="{5AA379FB-5647-0B44-92A6-BD0A9822F2CC}">
      <dgm:prSet phldrT="[Tekst]" custT="1"/>
      <dgm:spPr/>
      <dgm:t>
        <a:bodyPr/>
        <a:lstStyle/>
        <a:p>
          <a:r>
            <a:rPr lang="nb-NO" sz="1200" b="1"/>
            <a:t>Visjon</a:t>
          </a:r>
        </a:p>
      </dgm:t>
    </dgm:pt>
    <dgm:pt modelId="{B90742F3-9731-F545-B206-B0284C18395B}" type="parTrans" cxnId="{484ED37B-5908-3249-88CD-58B7D9625FDA}">
      <dgm:prSet/>
      <dgm:spPr/>
      <dgm:t>
        <a:bodyPr/>
        <a:lstStyle/>
        <a:p>
          <a:endParaRPr lang="nb-NO"/>
        </a:p>
      </dgm:t>
    </dgm:pt>
    <dgm:pt modelId="{9DE5AB89-E148-A646-90B7-E59E37B2A7CF}" type="sibTrans" cxnId="{484ED37B-5908-3249-88CD-58B7D9625FDA}">
      <dgm:prSet/>
      <dgm:spPr/>
      <dgm:t>
        <a:bodyPr/>
        <a:lstStyle/>
        <a:p>
          <a:endParaRPr lang="nb-NO"/>
        </a:p>
      </dgm:t>
    </dgm:pt>
    <dgm:pt modelId="{D8FE7FF8-175C-FB47-A1A7-415376E40F9C}">
      <dgm:prSet custT="1"/>
      <dgm:spPr/>
      <dgm:t>
        <a:bodyPr/>
        <a:lstStyle/>
        <a:p>
          <a:r>
            <a:rPr lang="nb-NO" sz="1200" b="1"/>
            <a:t>Verdier</a:t>
          </a:r>
        </a:p>
      </dgm:t>
    </dgm:pt>
    <dgm:pt modelId="{B97825C2-4448-7E46-AB40-C070E17B6C18}" type="parTrans" cxnId="{D62D5BA5-8A44-A044-894B-D48C69EEB775}">
      <dgm:prSet/>
      <dgm:spPr/>
      <dgm:t>
        <a:bodyPr/>
        <a:lstStyle/>
        <a:p>
          <a:endParaRPr lang="nb-NO"/>
        </a:p>
      </dgm:t>
    </dgm:pt>
    <dgm:pt modelId="{53E94F6B-B1B4-7542-909C-2ADEDDB91E03}" type="sibTrans" cxnId="{D62D5BA5-8A44-A044-894B-D48C69EEB775}">
      <dgm:prSet/>
      <dgm:spPr/>
      <dgm:t>
        <a:bodyPr/>
        <a:lstStyle/>
        <a:p>
          <a:endParaRPr lang="nb-NO"/>
        </a:p>
      </dgm:t>
    </dgm:pt>
    <dgm:pt modelId="{9198EC23-7740-E24D-BED7-C11960B0A3C8}">
      <dgm:prSet phldrT="[Tekst]" custT="1"/>
      <dgm:spPr/>
      <dgm:t>
        <a:bodyPr/>
        <a:lstStyle/>
        <a:p>
          <a:r>
            <a:rPr lang="nb-NO" sz="1200" b="1"/>
            <a:t>Aktører</a:t>
          </a:r>
        </a:p>
      </dgm:t>
    </dgm:pt>
    <dgm:pt modelId="{0B7AC716-FB43-1840-9FB4-A6FD4751DF19}" type="parTrans" cxnId="{D456D4B2-6FA8-2E45-9A84-BEBE031447D0}">
      <dgm:prSet/>
      <dgm:spPr/>
      <dgm:t>
        <a:bodyPr/>
        <a:lstStyle/>
        <a:p>
          <a:endParaRPr lang="nb-NO"/>
        </a:p>
      </dgm:t>
    </dgm:pt>
    <dgm:pt modelId="{1C027AFD-75D5-3D4F-94B2-52B1C20B93B9}" type="sibTrans" cxnId="{D456D4B2-6FA8-2E45-9A84-BEBE031447D0}">
      <dgm:prSet/>
      <dgm:spPr/>
      <dgm:t>
        <a:bodyPr/>
        <a:lstStyle/>
        <a:p>
          <a:endParaRPr lang="nb-NO"/>
        </a:p>
      </dgm:t>
    </dgm:pt>
    <dgm:pt modelId="{BDB279BE-A45A-344A-AACC-2E5992DC76A6}">
      <dgm:prSet phldrT="[Tekst]" custT="1"/>
      <dgm:spPr/>
      <dgm:t>
        <a:bodyPr/>
        <a:lstStyle/>
        <a:p>
          <a:r>
            <a:rPr lang="nb-NO" sz="1200" b="1"/>
            <a:t>Mål</a:t>
          </a:r>
        </a:p>
      </dgm:t>
    </dgm:pt>
    <dgm:pt modelId="{C42D1BCC-692D-5641-92DE-AFC791EFEEC1}" type="parTrans" cxnId="{9B30C13E-4E1C-1A46-BA37-F814CF5A26E2}">
      <dgm:prSet/>
      <dgm:spPr/>
      <dgm:t>
        <a:bodyPr/>
        <a:lstStyle/>
        <a:p>
          <a:endParaRPr lang="nb-NO"/>
        </a:p>
      </dgm:t>
    </dgm:pt>
    <dgm:pt modelId="{EEEEC1E9-8DC4-FC41-8761-F56107681A81}" type="sibTrans" cxnId="{9B30C13E-4E1C-1A46-BA37-F814CF5A26E2}">
      <dgm:prSet/>
      <dgm:spPr/>
      <dgm:t>
        <a:bodyPr/>
        <a:lstStyle/>
        <a:p>
          <a:endParaRPr lang="nb-NO"/>
        </a:p>
      </dgm:t>
    </dgm:pt>
    <dgm:pt modelId="{6DC1B45F-681D-464B-953E-EA7E58BD1D60}" type="pres">
      <dgm:prSet presAssocID="{DE8A3C93-7DFA-5C4D-ACD0-E102AAFE0F7B}" presName="Name0" presStyleCnt="0">
        <dgm:presLayoutVars>
          <dgm:dir/>
          <dgm:animLvl val="lvl"/>
          <dgm:resizeHandles val="exact"/>
        </dgm:presLayoutVars>
      </dgm:prSet>
      <dgm:spPr/>
    </dgm:pt>
    <dgm:pt modelId="{5422D953-0F2C-BA46-BC44-F66AF4EBCC99}" type="pres">
      <dgm:prSet presAssocID="{5AA379FB-5647-0B44-92A6-BD0A9822F2CC}" presName="parTxOnly" presStyleLbl="node1" presStyleIdx="0" presStyleCnt="6" custLinFactNeighborX="17728" custLinFactNeighborY="1527">
        <dgm:presLayoutVars>
          <dgm:chMax val="0"/>
          <dgm:chPref val="0"/>
          <dgm:bulletEnabled val="1"/>
        </dgm:presLayoutVars>
      </dgm:prSet>
      <dgm:spPr/>
    </dgm:pt>
    <dgm:pt modelId="{814EC2CE-DC59-754B-BF73-E14BAE4F8393}" type="pres">
      <dgm:prSet presAssocID="{9DE5AB89-E148-A646-90B7-E59E37B2A7CF}" presName="parTxOnlySpace" presStyleCnt="0"/>
      <dgm:spPr/>
    </dgm:pt>
    <dgm:pt modelId="{EC70621C-E0FE-C74D-98A9-C042451CB31D}" type="pres">
      <dgm:prSet presAssocID="{D8FE7FF8-175C-FB47-A1A7-415376E40F9C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63E77533-9779-5646-BFC8-6C75DBEA20E5}" type="pres">
      <dgm:prSet presAssocID="{53E94F6B-B1B4-7542-909C-2ADEDDB91E03}" presName="parTxOnlySpace" presStyleCnt="0"/>
      <dgm:spPr/>
    </dgm:pt>
    <dgm:pt modelId="{273FBBC8-B183-9C4C-A803-57841D41F46A}" type="pres">
      <dgm:prSet presAssocID="{E884AD2C-B893-0442-BE0D-9E647FF943BD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972F2B6-B7AB-2C45-8982-C3D4B1DBC4EC}" type="pres">
      <dgm:prSet presAssocID="{3682796E-A6D6-8E47-B273-500AA17283CF}" presName="parTxOnlySpace" presStyleCnt="0"/>
      <dgm:spPr/>
    </dgm:pt>
    <dgm:pt modelId="{3C967597-0620-0C4A-9867-76DC32F12B05}" type="pres">
      <dgm:prSet presAssocID="{33A10C64-0423-BC44-B1D6-DD3AB12D0BB5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2B39441-552A-D84D-A12E-BB0616BBFA20}" type="pres">
      <dgm:prSet presAssocID="{D77C94C1-616A-3C4B-9FD3-8F8DC5C07C77}" presName="parTxOnlySpace" presStyleCnt="0"/>
      <dgm:spPr/>
    </dgm:pt>
    <dgm:pt modelId="{BB438C89-819A-9045-BF2A-C05ECAC769D8}" type="pres">
      <dgm:prSet presAssocID="{9198EC23-7740-E24D-BED7-C11960B0A3C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DE2E9FF7-2BEB-A24F-A21A-00B10E86E2AB}" type="pres">
      <dgm:prSet presAssocID="{1C027AFD-75D5-3D4F-94B2-52B1C20B93B9}" presName="parTxOnlySpace" presStyleCnt="0"/>
      <dgm:spPr/>
    </dgm:pt>
    <dgm:pt modelId="{13A1FB64-A7B4-C643-89D8-47202CCC493D}" type="pres">
      <dgm:prSet presAssocID="{BDB279BE-A45A-344A-AACC-2E5992DC76A6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9B2C1A03-5D11-DE48-A023-EB82A1FB271A}" type="presOf" srcId="{D8FE7FF8-175C-FB47-A1A7-415376E40F9C}" destId="{EC70621C-E0FE-C74D-98A9-C042451CB31D}" srcOrd="0" destOrd="0" presId="urn:microsoft.com/office/officeart/2005/8/layout/chevron1"/>
    <dgm:cxn modelId="{6F97FC39-E70F-9349-B980-B4556FDF23DF}" type="presOf" srcId="{E884AD2C-B893-0442-BE0D-9E647FF943BD}" destId="{273FBBC8-B183-9C4C-A803-57841D41F46A}" srcOrd="0" destOrd="0" presId="urn:microsoft.com/office/officeart/2005/8/layout/chevron1"/>
    <dgm:cxn modelId="{D136A83B-CE70-0E41-A015-219B1E9DC7E6}" srcId="{DE8A3C93-7DFA-5C4D-ACD0-E102AAFE0F7B}" destId="{E884AD2C-B893-0442-BE0D-9E647FF943BD}" srcOrd="2" destOrd="0" parTransId="{D5B1167E-2090-064B-9E85-E0C4BD027FA5}" sibTransId="{3682796E-A6D6-8E47-B273-500AA17283CF}"/>
    <dgm:cxn modelId="{9B30C13E-4E1C-1A46-BA37-F814CF5A26E2}" srcId="{DE8A3C93-7DFA-5C4D-ACD0-E102AAFE0F7B}" destId="{BDB279BE-A45A-344A-AACC-2E5992DC76A6}" srcOrd="5" destOrd="0" parTransId="{C42D1BCC-692D-5641-92DE-AFC791EFEEC1}" sibTransId="{EEEEC1E9-8DC4-FC41-8761-F56107681A81}"/>
    <dgm:cxn modelId="{58B41971-A8E0-7F4C-B393-546C8217F0A2}" type="presOf" srcId="{BDB279BE-A45A-344A-AACC-2E5992DC76A6}" destId="{13A1FB64-A7B4-C643-89D8-47202CCC493D}" srcOrd="0" destOrd="0" presId="urn:microsoft.com/office/officeart/2005/8/layout/chevron1"/>
    <dgm:cxn modelId="{484ED37B-5908-3249-88CD-58B7D9625FDA}" srcId="{DE8A3C93-7DFA-5C4D-ACD0-E102AAFE0F7B}" destId="{5AA379FB-5647-0B44-92A6-BD0A9822F2CC}" srcOrd="0" destOrd="0" parTransId="{B90742F3-9731-F545-B206-B0284C18395B}" sibTransId="{9DE5AB89-E148-A646-90B7-E59E37B2A7CF}"/>
    <dgm:cxn modelId="{D101F97B-7AB7-D343-8084-B057AA148928}" type="presOf" srcId="{DE8A3C93-7DFA-5C4D-ACD0-E102AAFE0F7B}" destId="{6DC1B45F-681D-464B-953E-EA7E58BD1D60}" srcOrd="0" destOrd="0" presId="urn:microsoft.com/office/officeart/2005/8/layout/chevron1"/>
    <dgm:cxn modelId="{D103859D-1824-5049-B0F0-FDF09F11229E}" type="presOf" srcId="{5AA379FB-5647-0B44-92A6-BD0A9822F2CC}" destId="{5422D953-0F2C-BA46-BC44-F66AF4EBCC99}" srcOrd="0" destOrd="0" presId="urn:microsoft.com/office/officeart/2005/8/layout/chevron1"/>
    <dgm:cxn modelId="{D62D5BA5-8A44-A044-894B-D48C69EEB775}" srcId="{DE8A3C93-7DFA-5C4D-ACD0-E102AAFE0F7B}" destId="{D8FE7FF8-175C-FB47-A1A7-415376E40F9C}" srcOrd="1" destOrd="0" parTransId="{B97825C2-4448-7E46-AB40-C070E17B6C18}" sibTransId="{53E94F6B-B1B4-7542-909C-2ADEDDB91E03}"/>
    <dgm:cxn modelId="{D456D4B2-6FA8-2E45-9A84-BEBE031447D0}" srcId="{DE8A3C93-7DFA-5C4D-ACD0-E102AAFE0F7B}" destId="{9198EC23-7740-E24D-BED7-C11960B0A3C8}" srcOrd="4" destOrd="0" parTransId="{0B7AC716-FB43-1840-9FB4-A6FD4751DF19}" sibTransId="{1C027AFD-75D5-3D4F-94B2-52B1C20B93B9}"/>
    <dgm:cxn modelId="{331957B7-0E9C-1444-B583-55A086503EC5}" type="presOf" srcId="{9198EC23-7740-E24D-BED7-C11960B0A3C8}" destId="{BB438C89-819A-9045-BF2A-C05ECAC769D8}" srcOrd="0" destOrd="0" presId="urn:microsoft.com/office/officeart/2005/8/layout/chevron1"/>
    <dgm:cxn modelId="{7B7ECED4-10A6-8941-8A71-69957A9B2B7D}" srcId="{DE8A3C93-7DFA-5C4D-ACD0-E102AAFE0F7B}" destId="{33A10C64-0423-BC44-B1D6-DD3AB12D0BB5}" srcOrd="3" destOrd="0" parTransId="{9C01E7A3-5511-8E45-80E8-86CA5AF02793}" sibTransId="{D77C94C1-616A-3C4B-9FD3-8F8DC5C07C77}"/>
    <dgm:cxn modelId="{499567E9-33FB-9B48-A17C-D1F1473A3917}" type="presOf" srcId="{33A10C64-0423-BC44-B1D6-DD3AB12D0BB5}" destId="{3C967597-0620-0C4A-9867-76DC32F12B05}" srcOrd="0" destOrd="0" presId="urn:microsoft.com/office/officeart/2005/8/layout/chevron1"/>
    <dgm:cxn modelId="{FD2C663A-8DEC-954E-B123-AD578A6A157A}" type="presParOf" srcId="{6DC1B45F-681D-464B-953E-EA7E58BD1D60}" destId="{5422D953-0F2C-BA46-BC44-F66AF4EBCC99}" srcOrd="0" destOrd="0" presId="urn:microsoft.com/office/officeart/2005/8/layout/chevron1"/>
    <dgm:cxn modelId="{3661F36B-3DD5-7B4C-840A-49701D5EB086}" type="presParOf" srcId="{6DC1B45F-681D-464B-953E-EA7E58BD1D60}" destId="{814EC2CE-DC59-754B-BF73-E14BAE4F8393}" srcOrd="1" destOrd="0" presId="urn:microsoft.com/office/officeart/2005/8/layout/chevron1"/>
    <dgm:cxn modelId="{9790A722-6B01-D74E-9DDA-E65F7D8EB990}" type="presParOf" srcId="{6DC1B45F-681D-464B-953E-EA7E58BD1D60}" destId="{EC70621C-E0FE-C74D-98A9-C042451CB31D}" srcOrd="2" destOrd="0" presId="urn:microsoft.com/office/officeart/2005/8/layout/chevron1"/>
    <dgm:cxn modelId="{2E7F0D88-F863-0742-9166-8CEDD191783E}" type="presParOf" srcId="{6DC1B45F-681D-464B-953E-EA7E58BD1D60}" destId="{63E77533-9779-5646-BFC8-6C75DBEA20E5}" srcOrd="3" destOrd="0" presId="urn:microsoft.com/office/officeart/2005/8/layout/chevron1"/>
    <dgm:cxn modelId="{38A65D06-5798-AA48-897B-3DF4F4868729}" type="presParOf" srcId="{6DC1B45F-681D-464B-953E-EA7E58BD1D60}" destId="{273FBBC8-B183-9C4C-A803-57841D41F46A}" srcOrd="4" destOrd="0" presId="urn:microsoft.com/office/officeart/2005/8/layout/chevron1"/>
    <dgm:cxn modelId="{EE161BCD-C40C-E044-BBE6-BA0EE9E94532}" type="presParOf" srcId="{6DC1B45F-681D-464B-953E-EA7E58BD1D60}" destId="{9972F2B6-B7AB-2C45-8982-C3D4B1DBC4EC}" srcOrd="5" destOrd="0" presId="urn:microsoft.com/office/officeart/2005/8/layout/chevron1"/>
    <dgm:cxn modelId="{EB002345-CBA0-DF41-8CD5-9624B57A6AC9}" type="presParOf" srcId="{6DC1B45F-681D-464B-953E-EA7E58BD1D60}" destId="{3C967597-0620-0C4A-9867-76DC32F12B05}" srcOrd="6" destOrd="0" presId="urn:microsoft.com/office/officeart/2005/8/layout/chevron1"/>
    <dgm:cxn modelId="{AFAFF265-B37E-C341-B201-6ABA623A5BD8}" type="presParOf" srcId="{6DC1B45F-681D-464B-953E-EA7E58BD1D60}" destId="{32B39441-552A-D84D-A12E-BB0616BBFA20}" srcOrd="7" destOrd="0" presId="urn:microsoft.com/office/officeart/2005/8/layout/chevron1"/>
    <dgm:cxn modelId="{BB5BA87E-A8BD-A84A-AAD9-4BF5263BD3A3}" type="presParOf" srcId="{6DC1B45F-681D-464B-953E-EA7E58BD1D60}" destId="{BB438C89-819A-9045-BF2A-C05ECAC769D8}" srcOrd="8" destOrd="0" presId="urn:microsoft.com/office/officeart/2005/8/layout/chevron1"/>
    <dgm:cxn modelId="{7E313B72-4A84-BB43-BB17-2461AC5E6A38}" type="presParOf" srcId="{6DC1B45F-681D-464B-953E-EA7E58BD1D60}" destId="{DE2E9FF7-2BEB-A24F-A21A-00B10E86E2AB}" srcOrd="9" destOrd="0" presId="urn:microsoft.com/office/officeart/2005/8/layout/chevron1"/>
    <dgm:cxn modelId="{0588360D-FC44-B74A-8508-C324C580B4A0}" type="presParOf" srcId="{6DC1B45F-681D-464B-953E-EA7E58BD1D60}" destId="{13A1FB64-A7B4-C643-89D8-47202CCC493D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E8A3C93-7DFA-5C4D-ACD0-E102AAFE0F7B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884AD2C-B893-0442-BE0D-9E647FF943BD}">
      <dgm:prSet phldrT="[Tekst]" custT="1"/>
      <dgm:spPr/>
      <dgm:t>
        <a:bodyPr/>
        <a:lstStyle/>
        <a:p>
          <a:r>
            <a:rPr lang="nb-NO" sz="1000" b="1"/>
            <a:t>Målgrupper</a:t>
          </a:r>
        </a:p>
      </dgm:t>
    </dgm:pt>
    <dgm:pt modelId="{D5B1167E-2090-064B-9E85-E0C4BD027FA5}" type="parTrans" cxnId="{D136A83B-CE70-0E41-A015-219B1E9DC7E6}">
      <dgm:prSet/>
      <dgm:spPr/>
      <dgm:t>
        <a:bodyPr/>
        <a:lstStyle/>
        <a:p>
          <a:endParaRPr lang="nb-NO"/>
        </a:p>
      </dgm:t>
    </dgm:pt>
    <dgm:pt modelId="{3682796E-A6D6-8E47-B273-500AA17283CF}" type="sibTrans" cxnId="{D136A83B-CE70-0E41-A015-219B1E9DC7E6}">
      <dgm:prSet/>
      <dgm:spPr/>
      <dgm:t>
        <a:bodyPr/>
        <a:lstStyle/>
        <a:p>
          <a:endParaRPr lang="nb-NO"/>
        </a:p>
      </dgm:t>
    </dgm:pt>
    <dgm:pt modelId="{33A10C64-0423-BC44-B1D6-DD3AB12D0BB5}">
      <dgm:prSet phldrT="[Tekst]" custT="1"/>
      <dgm:spPr/>
      <dgm:t>
        <a:bodyPr/>
        <a:lstStyle/>
        <a:p>
          <a:r>
            <a:rPr lang="nb-NO" sz="1200" b="1"/>
            <a:t>Metoder</a:t>
          </a:r>
        </a:p>
      </dgm:t>
    </dgm:pt>
    <dgm:pt modelId="{9C01E7A3-5511-8E45-80E8-86CA5AF02793}" type="parTrans" cxnId="{7B7ECED4-10A6-8941-8A71-69957A9B2B7D}">
      <dgm:prSet/>
      <dgm:spPr/>
      <dgm:t>
        <a:bodyPr/>
        <a:lstStyle/>
        <a:p>
          <a:endParaRPr lang="nb-NO"/>
        </a:p>
      </dgm:t>
    </dgm:pt>
    <dgm:pt modelId="{D77C94C1-616A-3C4B-9FD3-8F8DC5C07C77}" type="sibTrans" cxnId="{7B7ECED4-10A6-8941-8A71-69957A9B2B7D}">
      <dgm:prSet/>
      <dgm:spPr/>
      <dgm:t>
        <a:bodyPr/>
        <a:lstStyle/>
        <a:p>
          <a:endParaRPr lang="nb-NO"/>
        </a:p>
      </dgm:t>
    </dgm:pt>
    <dgm:pt modelId="{5AA379FB-5647-0B44-92A6-BD0A9822F2CC}">
      <dgm:prSet phldrT="[Tekst]" custT="1"/>
      <dgm:spPr/>
      <dgm:t>
        <a:bodyPr/>
        <a:lstStyle/>
        <a:p>
          <a:r>
            <a:rPr lang="nb-NO" sz="1200" b="1"/>
            <a:t>Visjon</a:t>
          </a:r>
        </a:p>
      </dgm:t>
    </dgm:pt>
    <dgm:pt modelId="{B90742F3-9731-F545-B206-B0284C18395B}" type="parTrans" cxnId="{484ED37B-5908-3249-88CD-58B7D9625FDA}">
      <dgm:prSet/>
      <dgm:spPr/>
      <dgm:t>
        <a:bodyPr/>
        <a:lstStyle/>
        <a:p>
          <a:endParaRPr lang="nb-NO"/>
        </a:p>
      </dgm:t>
    </dgm:pt>
    <dgm:pt modelId="{9DE5AB89-E148-A646-90B7-E59E37B2A7CF}" type="sibTrans" cxnId="{484ED37B-5908-3249-88CD-58B7D9625FDA}">
      <dgm:prSet/>
      <dgm:spPr/>
      <dgm:t>
        <a:bodyPr/>
        <a:lstStyle/>
        <a:p>
          <a:endParaRPr lang="nb-NO"/>
        </a:p>
      </dgm:t>
    </dgm:pt>
    <dgm:pt modelId="{D8FE7FF8-175C-FB47-A1A7-415376E40F9C}">
      <dgm:prSet custT="1"/>
      <dgm:spPr/>
      <dgm:t>
        <a:bodyPr/>
        <a:lstStyle/>
        <a:p>
          <a:r>
            <a:rPr lang="nb-NO" sz="1200" b="1"/>
            <a:t>Verdier</a:t>
          </a:r>
        </a:p>
      </dgm:t>
    </dgm:pt>
    <dgm:pt modelId="{B97825C2-4448-7E46-AB40-C070E17B6C18}" type="parTrans" cxnId="{D62D5BA5-8A44-A044-894B-D48C69EEB775}">
      <dgm:prSet/>
      <dgm:spPr/>
      <dgm:t>
        <a:bodyPr/>
        <a:lstStyle/>
        <a:p>
          <a:endParaRPr lang="nb-NO"/>
        </a:p>
      </dgm:t>
    </dgm:pt>
    <dgm:pt modelId="{53E94F6B-B1B4-7542-909C-2ADEDDB91E03}" type="sibTrans" cxnId="{D62D5BA5-8A44-A044-894B-D48C69EEB775}">
      <dgm:prSet/>
      <dgm:spPr/>
      <dgm:t>
        <a:bodyPr/>
        <a:lstStyle/>
        <a:p>
          <a:endParaRPr lang="nb-NO"/>
        </a:p>
      </dgm:t>
    </dgm:pt>
    <dgm:pt modelId="{9198EC23-7740-E24D-BED7-C11960B0A3C8}">
      <dgm:prSet phldrT="[Tekst]" custT="1"/>
      <dgm:spPr/>
      <dgm:t>
        <a:bodyPr/>
        <a:lstStyle/>
        <a:p>
          <a:r>
            <a:rPr lang="nb-NO" sz="1200" b="1"/>
            <a:t>Aktører</a:t>
          </a:r>
        </a:p>
      </dgm:t>
    </dgm:pt>
    <dgm:pt modelId="{0B7AC716-FB43-1840-9FB4-A6FD4751DF19}" type="parTrans" cxnId="{D456D4B2-6FA8-2E45-9A84-BEBE031447D0}">
      <dgm:prSet/>
      <dgm:spPr/>
      <dgm:t>
        <a:bodyPr/>
        <a:lstStyle/>
        <a:p>
          <a:endParaRPr lang="nb-NO"/>
        </a:p>
      </dgm:t>
    </dgm:pt>
    <dgm:pt modelId="{1C027AFD-75D5-3D4F-94B2-52B1C20B93B9}" type="sibTrans" cxnId="{D456D4B2-6FA8-2E45-9A84-BEBE031447D0}">
      <dgm:prSet/>
      <dgm:spPr/>
      <dgm:t>
        <a:bodyPr/>
        <a:lstStyle/>
        <a:p>
          <a:endParaRPr lang="nb-NO"/>
        </a:p>
      </dgm:t>
    </dgm:pt>
    <dgm:pt modelId="{BDB279BE-A45A-344A-AACC-2E5992DC76A6}">
      <dgm:prSet phldrT="[Tekst]" custT="1"/>
      <dgm:spPr/>
      <dgm:t>
        <a:bodyPr/>
        <a:lstStyle/>
        <a:p>
          <a:r>
            <a:rPr lang="nb-NO" sz="1200" b="1"/>
            <a:t>Mål</a:t>
          </a:r>
        </a:p>
      </dgm:t>
    </dgm:pt>
    <dgm:pt modelId="{C42D1BCC-692D-5641-92DE-AFC791EFEEC1}" type="parTrans" cxnId="{9B30C13E-4E1C-1A46-BA37-F814CF5A26E2}">
      <dgm:prSet/>
      <dgm:spPr/>
      <dgm:t>
        <a:bodyPr/>
        <a:lstStyle/>
        <a:p>
          <a:endParaRPr lang="nb-NO"/>
        </a:p>
      </dgm:t>
    </dgm:pt>
    <dgm:pt modelId="{EEEEC1E9-8DC4-FC41-8761-F56107681A81}" type="sibTrans" cxnId="{9B30C13E-4E1C-1A46-BA37-F814CF5A26E2}">
      <dgm:prSet/>
      <dgm:spPr/>
      <dgm:t>
        <a:bodyPr/>
        <a:lstStyle/>
        <a:p>
          <a:endParaRPr lang="nb-NO"/>
        </a:p>
      </dgm:t>
    </dgm:pt>
    <dgm:pt modelId="{6DC1B45F-681D-464B-953E-EA7E58BD1D60}" type="pres">
      <dgm:prSet presAssocID="{DE8A3C93-7DFA-5C4D-ACD0-E102AAFE0F7B}" presName="Name0" presStyleCnt="0">
        <dgm:presLayoutVars>
          <dgm:dir/>
          <dgm:animLvl val="lvl"/>
          <dgm:resizeHandles val="exact"/>
        </dgm:presLayoutVars>
      </dgm:prSet>
      <dgm:spPr/>
    </dgm:pt>
    <dgm:pt modelId="{5422D953-0F2C-BA46-BC44-F66AF4EBCC99}" type="pres">
      <dgm:prSet presAssocID="{5AA379FB-5647-0B44-92A6-BD0A9822F2CC}" presName="parTxOnly" presStyleLbl="node1" presStyleIdx="0" presStyleCnt="6" custLinFactNeighborX="17728" custLinFactNeighborY="1527">
        <dgm:presLayoutVars>
          <dgm:chMax val="0"/>
          <dgm:chPref val="0"/>
          <dgm:bulletEnabled val="1"/>
        </dgm:presLayoutVars>
      </dgm:prSet>
      <dgm:spPr/>
    </dgm:pt>
    <dgm:pt modelId="{814EC2CE-DC59-754B-BF73-E14BAE4F8393}" type="pres">
      <dgm:prSet presAssocID="{9DE5AB89-E148-A646-90B7-E59E37B2A7CF}" presName="parTxOnlySpace" presStyleCnt="0"/>
      <dgm:spPr/>
    </dgm:pt>
    <dgm:pt modelId="{EC70621C-E0FE-C74D-98A9-C042451CB31D}" type="pres">
      <dgm:prSet presAssocID="{D8FE7FF8-175C-FB47-A1A7-415376E40F9C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63E77533-9779-5646-BFC8-6C75DBEA20E5}" type="pres">
      <dgm:prSet presAssocID="{53E94F6B-B1B4-7542-909C-2ADEDDB91E03}" presName="parTxOnlySpace" presStyleCnt="0"/>
      <dgm:spPr/>
    </dgm:pt>
    <dgm:pt modelId="{273FBBC8-B183-9C4C-A803-57841D41F46A}" type="pres">
      <dgm:prSet presAssocID="{E884AD2C-B893-0442-BE0D-9E647FF943BD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972F2B6-B7AB-2C45-8982-C3D4B1DBC4EC}" type="pres">
      <dgm:prSet presAssocID="{3682796E-A6D6-8E47-B273-500AA17283CF}" presName="parTxOnlySpace" presStyleCnt="0"/>
      <dgm:spPr/>
    </dgm:pt>
    <dgm:pt modelId="{3C967597-0620-0C4A-9867-76DC32F12B05}" type="pres">
      <dgm:prSet presAssocID="{33A10C64-0423-BC44-B1D6-DD3AB12D0BB5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2B39441-552A-D84D-A12E-BB0616BBFA20}" type="pres">
      <dgm:prSet presAssocID="{D77C94C1-616A-3C4B-9FD3-8F8DC5C07C77}" presName="parTxOnlySpace" presStyleCnt="0"/>
      <dgm:spPr/>
    </dgm:pt>
    <dgm:pt modelId="{BB438C89-819A-9045-BF2A-C05ECAC769D8}" type="pres">
      <dgm:prSet presAssocID="{9198EC23-7740-E24D-BED7-C11960B0A3C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DE2E9FF7-2BEB-A24F-A21A-00B10E86E2AB}" type="pres">
      <dgm:prSet presAssocID="{1C027AFD-75D5-3D4F-94B2-52B1C20B93B9}" presName="parTxOnlySpace" presStyleCnt="0"/>
      <dgm:spPr/>
    </dgm:pt>
    <dgm:pt modelId="{13A1FB64-A7B4-C643-89D8-47202CCC493D}" type="pres">
      <dgm:prSet presAssocID="{BDB279BE-A45A-344A-AACC-2E5992DC76A6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CEAD7103-2747-8541-8341-860E0896C9B1}" type="presOf" srcId="{BDB279BE-A45A-344A-AACC-2E5992DC76A6}" destId="{13A1FB64-A7B4-C643-89D8-47202CCC493D}" srcOrd="0" destOrd="0" presId="urn:microsoft.com/office/officeart/2005/8/layout/chevron1"/>
    <dgm:cxn modelId="{34605430-719C-364A-8E84-278416753589}" type="presOf" srcId="{33A10C64-0423-BC44-B1D6-DD3AB12D0BB5}" destId="{3C967597-0620-0C4A-9867-76DC32F12B05}" srcOrd="0" destOrd="0" presId="urn:microsoft.com/office/officeart/2005/8/layout/chevron1"/>
    <dgm:cxn modelId="{D136A83B-CE70-0E41-A015-219B1E9DC7E6}" srcId="{DE8A3C93-7DFA-5C4D-ACD0-E102AAFE0F7B}" destId="{E884AD2C-B893-0442-BE0D-9E647FF943BD}" srcOrd="2" destOrd="0" parTransId="{D5B1167E-2090-064B-9E85-E0C4BD027FA5}" sibTransId="{3682796E-A6D6-8E47-B273-500AA17283CF}"/>
    <dgm:cxn modelId="{9B30C13E-4E1C-1A46-BA37-F814CF5A26E2}" srcId="{DE8A3C93-7DFA-5C4D-ACD0-E102AAFE0F7B}" destId="{BDB279BE-A45A-344A-AACC-2E5992DC76A6}" srcOrd="5" destOrd="0" parTransId="{C42D1BCC-692D-5641-92DE-AFC791EFEEC1}" sibTransId="{EEEEC1E9-8DC4-FC41-8761-F56107681A81}"/>
    <dgm:cxn modelId="{12092354-FC44-BE41-8B90-98B4C1002C1F}" type="presOf" srcId="{DE8A3C93-7DFA-5C4D-ACD0-E102AAFE0F7B}" destId="{6DC1B45F-681D-464B-953E-EA7E58BD1D60}" srcOrd="0" destOrd="0" presId="urn:microsoft.com/office/officeart/2005/8/layout/chevron1"/>
    <dgm:cxn modelId="{484ED37B-5908-3249-88CD-58B7D9625FDA}" srcId="{DE8A3C93-7DFA-5C4D-ACD0-E102AAFE0F7B}" destId="{5AA379FB-5647-0B44-92A6-BD0A9822F2CC}" srcOrd="0" destOrd="0" parTransId="{B90742F3-9731-F545-B206-B0284C18395B}" sibTransId="{9DE5AB89-E148-A646-90B7-E59E37B2A7CF}"/>
    <dgm:cxn modelId="{41486186-B8C4-8345-B252-D951C50D6691}" type="presOf" srcId="{E884AD2C-B893-0442-BE0D-9E647FF943BD}" destId="{273FBBC8-B183-9C4C-A803-57841D41F46A}" srcOrd="0" destOrd="0" presId="urn:microsoft.com/office/officeart/2005/8/layout/chevron1"/>
    <dgm:cxn modelId="{B8AB6CA1-14F8-404E-A84D-DC39A72AD592}" type="presOf" srcId="{9198EC23-7740-E24D-BED7-C11960B0A3C8}" destId="{BB438C89-819A-9045-BF2A-C05ECAC769D8}" srcOrd="0" destOrd="0" presId="urn:microsoft.com/office/officeart/2005/8/layout/chevron1"/>
    <dgm:cxn modelId="{D62D5BA5-8A44-A044-894B-D48C69EEB775}" srcId="{DE8A3C93-7DFA-5C4D-ACD0-E102AAFE0F7B}" destId="{D8FE7FF8-175C-FB47-A1A7-415376E40F9C}" srcOrd="1" destOrd="0" parTransId="{B97825C2-4448-7E46-AB40-C070E17B6C18}" sibTransId="{53E94F6B-B1B4-7542-909C-2ADEDDB91E03}"/>
    <dgm:cxn modelId="{D456D4B2-6FA8-2E45-9A84-BEBE031447D0}" srcId="{DE8A3C93-7DFA-5C4D-ACD0-E102AAFE0F7B}" destId="{9198EC23-7740-E24D-BED7-C11960B0A3C8}" srcOrd="4" destOrd="0" parTransId="{0B7AC716-FB43-1840-9FB4-A6FD4751DF19}" sibTransId="{1C027AFD-75D5-3D4F-94B2-52B1C20B93B9}"/>
    <dgm:cxn modelId="{22E3ADBC-FE57-0249-B85A-93A14BD30A09}" type="presOf" srcId="{5AA379FB-5647-0B44-92A6-BD0A9822F2CC}" destId="{5422D953-0F2C-BA46-BC44-F66AF4EBCC99}" srcOrd="0" destOrd="0" presId="urn:microsoft.com/office/officeart/2005/8/layout/chevron1"/>
    <dgm:cxn modelId="{A7E9D0C5-43A0-F446-AE36-D4FD325D08C8}" type="presOf" srcId="{D8FE7FF8-175C-FB47-A1A7-415376E40F9C}" destId="{EC70621C-E0FE-C74D-98A9-C042451CB31D}" srcOrd="0" destOrd="0" presId="urn:microsoft.com/office/officeart/2005/8/layout/chevron1"/>
    <dgm:cxn modelId="{7B7ECED4-10A6-8941-8A71-69957A9B2B7D}" srcId="{DE8A3C93-7DFA-5C4D-ACD0-E102AAFE0F7B}" destId="{33A10C64-0423-BC44-B1D6-DD3AB12D0BB5}" srcOrd="3" destOrd="0" parTransId="{9C01E7A3-5511-8E45-80E8-86CA5AF02793}" sibTransId="{D77C94C1-616A-3C4B-9FD3-8F8DC5C07C77}"/>
    <dgm:cxn modelId="{5CDF871F-230F-924D-ADFC-1518D6FB4A64}" type="presParOf" srcId="{6DC1B45F-681D-464B-953E-EA7E58BD1D60}" destId="{5422D953-0F2C-BA46-BC44-F66AF4EBCC99}" srcOrd="0" destOrd="0" presId="urn:microsoft.com/office/officeart/2005/8/layout/chevron1"/>
    <dgm:cxn modelId="{29AA2B47-E938-DC4D-BFE1-6C3D4140727B}" type="presParOf" srcId="{6DC1B45F-681D-464B-953E-EA7E58BD1D60}" destId="{814EC2CE-DC59-754B-BF73-E14BAE4F8393}" srcOrd="1" destOrd="0" presId="urn:microsoft.com/office/officeart/2005/8/layout/chevron1"/>
    <dgm:cxn modelId="{5DA53352-7AA0-1546-80B4-5018BBEABC6B}" type="presParOf" srcId="{6DC1B45F-681D-464B-953E-EA7E58BD1D60}" destId="{EC70621C-E0FE-C74D-98A9-C042451CB31D}" srcOrd="2" destOrd="0" presId="urn:microsoft.com/office/officeart/2005/8/layout/chevron1"/>
    <dgm:cxn modelId="{FCD82111-A5E3-B74F-AFA8-570D930DBC9A}" type="presParOf" srcId="{6DC1B45F-681D-464B-953E-EA7E58BD1D60}" destId="{63E77533-9779-5646-BFC8-6C75DBEA20E5}" srcOrd="3" destOrd="0" presId="urn:microsoft.com/office/officeart/2005/8/layout/chevron1"/>
    <dgm:cxn modelId="{81AB6558-43F3-F946-B1EA-522D57928BAE}" type="presParOf" srcId="{6DC1B45F-681D-464B-953E-EA7E58BD1D60}" destId="{273FBBC8-B183-9C4C-A803-57841D41F46A}" srcOrd="4" destOrd="0" presId="urn:microsoft.com/office/officeart/2005/8/layout/chevron1"/>
    <dgm:cxn modelId="{BD46E0B0-D5B8-124A-8B54-EC3B00D612D5}" type="presParOf" srcId="{6DC1B45F-681D-464B-953E-EA7E58BD1D60}" destId="{9972F2B6-B7AB-2C45-8982-C3D4B1DBC4EC}" srcOrd="5" destOrd="0" presId="urn:microsoft.com/office/officeart/2005/8/layout/chevron1"/>
    <dgm:cxn modelId="{123B7240-693A-5F43-B149-1C00770F1208}" type="presParOf" srcId="{6DC1B45F-681D-464B-953E-EA7E58BD1D60}" destId="{3C967597-0620-0C4A-9867-76DC32F12B05}" srcOrd="6" destOrd="0" presId="urn:microsoft.com/office/officeart/2005/8/layout/chevron1"/>
    <dgm:cxn modelId="{71235B56-7C12-0D4E-B68F-BC4A2F76E2E3}" type="presParOf" srcId="{6DC1B45F-681D-464B-953E-EA7E58BD1D60}" destId="{32B39441-552A-D84D-A12E-BB0616BBFA20}" srcOrd="7" destOrd="0" presId="urn:microsoft.com/office/officeart/2005/8/layout/chevron1"/>
    <dgm:cxn modelId="{A29F779E-1AD4-5E4C-BC64-D010F211F867}" type="presParOf" srcId="{6DC1B45F-681D-464B-953E-EA7E58BD1D60}" destId="{BB438C89-819A-9045-BF2A-C05ECAC769D8}" srcOrd="8" destOrd="0" presId="urn:microsoft.com/office/officeart/2005/8/layout/chevron1"/>
    <dgm:cxn modelId="{A552BFCD-8BBA-F44F-8B22-BD60529556B7}" type="presParOf" srcId="{6DC1B45F-681D-464B-953E-EA7E58BD1D60}" destId="{DE2E9FF7-2BEB-A24F-A21A-00B10E86E2AB}" srcOrd="9" destOrd="0" presId="urn:microsoft.com/office/officeart/2005/8/layout/chevron1"/>
    <dgm:cxn modelId="{5B807B76-BE54-AA46-9C82-B013230490BF}" type="presParOf" srcId="{6DC1B45F-681D-464B-953E-EA7E58BD1D60}" destId="{13A1FB64-A7B4-C643-89D8-47202CCC493D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E8A3C93-7DFA-5C4D-ACD0-E102AAFE0F7B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884AD2C-B893-0442-BE0D-9E647FF943BD}">
      <dgm:prSet phldrT="[Tekst]" custT="1"/>
      <dgm:spPr/>
      <dgm:t>
        <a:bodyPr/>
        <a:lstStyle/>
        <a:p>
          <a:r>
            <a:rPr lang="nb-NO" sz="1000" b="1"/>
            <a:t>Målgrupper</a:t>
          </a:r>
        </a:p>
      </dgm:t>
    </dgm:pt>
    <dgm:pt modelId="{D5B1167E-2090-064B-9E85-E0C4BD027FA5}" type="parTrans" cxnId="{D136A83B-CE70-0E41-A015-219B1E9DC7E6}">
      <dgm:prSet/>
      <dgm:spPr/>
      <dgm:t>
        <a:bodyPr/>
        <a:lstStyle/>
        <a:p>
          <a:endParaRPr lang="nb-NO"/>
        </a:p>
      </dgm:t>
    </dgm:pt>
    <dgm:pt modelId="{3682796E-A6D6-8E47-B273-500AA17283CF}" type="sibTrans" cxnId="{D136A83B-CE70-0E41-A015-219B1E9DC7E6}">
      <dgm:prSet/>
      <dgm:spPr/>
      <dgm:t>
        <a:bodyPr/>
        <a:lstStyle/>
        <a:p>
          <a:endParaRPr lang="nb-NO"/>
        </a:p>
      </dgm:t>
    </dgm:pt>
    <dgm:pt modelId="{33A10C64-0423-BC44-B1D6-DD3AB12D0BB5}">
      <dgm:prSet phldrT="[Tekst]" custT="1"/>
      <dgm:spPr/>
      <dgm:t>
        <a:bodyPr/>
        <a:lstStyle/>
        <a:p>
          <a:r>
            <a:rPr lang="nb-NO" sz="1200" b="1"/>
            <a:t>Metoder</a:t>
          </a:r>
        </a:p>
      </dgm:t>
    </dgm:pt>
    <dgm:pt modelId="{9C01E7A3-5511-8E45-80E8-86CA5AF02793}" type="parTrans" cxnId="{7B7ECED4-10A6-8941-8A71-69957A9B2B7D}">
      <dgm:prSet/>
      <dgm:spPr/>
      <dgm:t>
        <a:bodyPr/>
        <a:lstStyle/>
        <a:p>
          <a:endParaRPr lang="nb-NO"/>
        </a:p>
      </dgm:t>
    </dgm:pt>
    <dgm:pt modelId="{D77C94C1-616A-3C4B-9FD3-8F8DC5C07C77}" type="sibTrans" cxnId="{7B7ECED4-10A6-8941-8A71-69957A9B2B7D}">
      <dgm:prSet/>
      <dgm:spPr/>
      <dgm:t>
        <a:bodyPr/>
        <a:lstStyle/>
        <a:p>
          <a:endParaRPr lang="nb-NO"/>
        </a:p>
      </dgm:t>
    </dgm:pt>
    <dgm:pt modelId="{5AA379FB-5647-0B44-92A6-BD0A9822F2CC}">
      <dgm:prSet phldrT="[Tekst]" custT="1"/>
      <dgm:spPr/>
      <dgm:t>
        <a:bodyPr/>
        <a:lstStyle/>
        <a:p>
          <a:r>
            <a:rPr lang="nb-NO" sz="1200" b="1"/>
            <a:t>Visjon</a:t>
          </a:r>
        </a:p>
      </dgm:t>
    </dgm:pt>
    <dgm:pt modelId="{B90742F3-9731-F545-B206-B0284C18395B}" type="parTrans" cxnId="{484ED37B-5908-3249-88CD-58B7D9625FDA}">
      <dgm:prSet/>
      <dgm:spPr/>
      <dgm:t>
        <a:bodyPr/>
        <a:lstStyle/>
        <a:p>
          <a:endParaRPr lang="nb-NO"/>
        </a:p>
      </dgm:t>
    </dgm:pt>
    <dgm:pt modelId="{9DE5AB89-E148-A646-90B7-E59E37B2A7CF}" type="sibTrans" cxnId="{484ED37B-5908-3249-88CD-58B7D9625FDA}">
      <dgm:prSet/>
      <dgm:spPr/>
      <dgm:t>
        <a:bodyPr/>
        <a:lstStyle/>
        <a:p>
          <a:endParaRPr lang="nb-NO"/>
        </a:p>
      </dgm:t>
    </dgm:pt>
    <dgm:pt modelId="{D8FE7FF8-175C-FB47-A1A7-415376E40F9C}">
      <dgm:prSet custT="1"/>
      <dgm:spPr/>
      <dgm:t>
        <a:bodyPr/>
        <a:lstStyle/>
        <a:p>
          <a:r>
            <a:rPr lang="nb-NO" sz="1200" b="1"/>
            <a:t>Verdier</a:t>
          </a:r>
        </a:p>
      </dgm:t>
    </dgm:pt>
    <dgm:pt modelId="{B97825C2-4448-7E46-AB40-C070E17B6C18}" type="parTrans" cxnId="{D62D5BA5-8A44-A044-894B-D48C69EEB775}">
      <dgm:prSet/>
      <dgm:spPr/>
      <dgm:t>
        <a:bodyPr/>
        <a:lstStyle/>
        <a:p>
          <a:endParaRPr lang="nb-NO"/>
        </a:p>
      </dgm:t>
    </dgm:pt>
    <dgm:pt modelId="{53E94F6B-B1B4-7542-909C-2ADEDDB91E03}" type="sibTrans" cxnId="{D62D5BA5-8A44-A044-894B-D48C69EEB775}">
      <dgm:prSet/>
      <dgm:spPr/>
      <dgm:t>
        <a:bodyPr/>
        <a:lstStyle/>
        <a:p>
          <a:endParaRPr lang="nb-NO"/>
        </a:p>
      </dgm:t>
    </dgm:pt>
    <dgm:pt modelId="{9198EC23-7740-E24D-BED7-C11960B0A3C8}">
      <dgm:prSet phldrT="[Tekst]" custT="1"/>
      <dgm:spPr/>
      <dgm:t>
        <a:bodyPr/>
        <a:lstStyle/>
        <a:p>
          <a:r>
            <a:rPr lang="nb-NO" sz="1200" b="1"/>
            <a:t>Aktører</a:t>
          </a:r>
        </a:p>
      </dgm:t>
    </dgm:pt>
    <dgm:pt modelId="{0B7AC716-FB43-1840-9FB4-A6FD4751DF19}" type="parTrans" cxnId="{D456D4B2-6FA8-2E45-9A84-BEBE031447D0}">
      <dgm:prSet/>
      <dgm:spPr/>
      <dgm:t>
        <a:bodyPr/>
        <a:lstStyle/>
        <a:p>
          <a:endParaRPr lang="nb-NO"/>
        </a:p>
      </dgm:t>
    </dgm:pt>
    <dgm:pt modelId="{1C027AFD-75D5-3D4F-94B2-52B1C20B93B9}" type="sibTrans" cxnId="{D456D4B2-6FA8-2E45-9A84-BEBE031447D0}">
      <dgm:prSet/>
      <dgm:spPr/>
      <dgm:t>
        <a:bodyPr/>
        <a:lstStyle/>
        <a:p>
          <a:endParaRPr lang="nb-NO"/>
        </a:p>
      </dgm:t>
    </dgm:pt>
    <dgm:pt modelId="{BDB279BE-A45A-344A-AACC-2E5992DC76A6}">
      <dgm:prSet phldrT="[Tekst]" custT="1"/>
      <dgm:spPr/>
      <dgm:t>
        <a:bodyPr/>
        <a:lstStyle/>
        <a:p>
          <a:r>
            <a:rPr lang="nb-NO" sz="1200" b="1"/>
            <a:t>Mål</a:t>
          </a:r>
        </a:p>
      </dgm:t>
    </dgm:pt>
    <dgm:pt modelId="{C42D1BCC-692D-5641-92DE-AFC791EFEEC1}" type="parTrans" cxnId="{9B30C13E-4E1C-1A46-BA37-F814CF5A26E2}">
      <dgm:prSet/>
      <dgm:spPr/>
      <dgm:t>
        <a:bodyPr/>
        <a:lstStyle/>
        <a:p>
          <a:endParaRPr lang="nb-NO"/>
        </a:p>
      </dgm:t>
    </dgm:pt>
    <dgm:pt modelId="{EEEEC1E9-8DC4-FC41-8761-F56107681A81}" type="sibTrans" cxnId="{9B30C13E-4E1C-1A46-BA37-F814CF5A26E2}">
      <dgm:prSet/>
      <dgm:spPr/>
      <dgm:t>
        <a:bodyPr/>
        <a:lstStyle/>
        <a:p>
          <a:endParaRPr lang="nb-NO"/>
        </a:p>
      </dgm:t>
    </dgm:pt>
    <dgm:pt modelId="{6DC1B45F-681D-464B-953E-EA7E58BD1D60}" type="pres">
      <dgm:prSet presAssocID="{DE8A3C93-7DFA-5C4D-ACD0-E102AAFE0F7B}" presName="Name0" presStyleCnt="0">
        <dgm:presLayoutVars>
          <dgm:dir/>
          <dgm:animLvl val="lvl"/>
          <dgm:resizeHandles val="exact"/>
        </dgm:presLayoutVars>
      </dgm:prSet>
      <dgm:spPr/>
    </dgm:pt>
    <dgm:pt modelId="{5422D953-0F2C-BA46-BC44-F66AF4EBCC99}" type="pres">
      <dgm:prSet presAssocID="{5AA379FB-5647-0B44-92A6-BD0A9822F2CC}" presName="parTxOnly" presStyleLbl="node1" presStyleIdx="0" presStyleCnt="6" custLinFactNeighborX="17728" custLinFactNeighborY="1527">
        <dgm:presLayoutVars>
          <dgm:chMax val="0"/>
          <dgm:chPref val="0"/>
          <dgm:bulletEnabled val="1"/>
        </dgm:presLayoutVars>
      </dgm:prSet>
      <dgm:spPr/>
    </dgm:pt>
    <dgm:pt modelId="{814EC2CE-DC59-754B-BF73-E14BAE4F8393}" type="pres">
      <dgm:prSet presAssocID="{9DE5AB89-E148-A646-90B7-E59E37B2A7CF}" presName="parTxOnlySpace" presStyleCnt="0"/>
      <dgm:spPr/>
    </dgm:pt>
    <dgm:pt modelId="{EC70621C-E0FE-C74D-98A9-C042451CB31D}" type="pres">
      <dgm:prSet presAssocID="{D8FE7FF8-175C-FB47-A1A7-415376E40F9C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63E77533-9779-5646-BFC8-6C75DBEA20E5}" type="pres">
      <dgm:prSet presAssocID="{53E94F6B-B1B4-7542-909C-2ADEDDB91E03}" presName="parTxOnlySpace" presStyleCnt="0"/>
      <dgm:spPr/>
    </dgm:pt>
    <dgm:pt modelId="{273FBBC8-B183-9C4C-A803-57841D41F46A}" type="pres">
      <dgm:prSet presAssocID="{E884AD2C-B893-0442-BE0D-9E647FF943BD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972F2B6-B7AB-2C45-8982-C3D4B1DBC4EC}" type="pres">
      <dgm:prSet presAssocID="{3682796E-A6D6-8E47-B273-500AA17283CF}" presName="parTxOnlySpace" presStyleCnt="0"/>
      <dgm:spPr/>
    </dgm:pt>
    <dgm:pt modelId="{3C967597-0620-0C4A-9867-76DC32F12B05}" type="pres">
      <dgm:prSet presAssocID="{33A10C64-0423-BC44-B1D6-DD3AB12D0BB5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2B39441-552A-D84D-A12E-BB0616BBFA20}" type="pres">
      <dgm:prSet presAssocID="{D77C94C1-616A-3C4B-9FD3-8F8DC5C07C77}" presName="parTxOnlySpace" presStyleCnt="0"/>
      <dgm:spPr/>
    </dgm:pt>
    <dgm:pt modelId="{BB438C89-819A-9045-BF2A-C05ECAC769D8}" type="pres">
      <dgm:prSet presAssocID="{9198EC23-7740-E24D-BED7-C11960B0A3C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DE2E9FF7-2BEB-A24F-A21A-00B10E86E2AB}" type="pres">
      <dgm:prSet presAssocID="{1C027AFD-75D5-3D4F-94B2-52B1C20B93B9}" presName="parTxOnlySpace" presStyleCnt="0"/>
      <dgm:spPr/>
    </dgm:pt>
    <dgm:pt modelId="{13A1FB64-A7B4-C643-89D8-47202CCC493D}" type="pres">
      <dgm:prSet presAssocID="{BDB279BE-A45A-344A-AACC-2E5992DC76A6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88DB4A03-CE95-2D44-ADBD-44CE133FDBCA}" type="presOf" srcId="{BDB279BE-A45A-344A-AACC-2E5992DC76A6}" destId="{13A1FB64-A7B4-C643-89D8-47202CCC493D}" srcOrd="0" destOrd="0" presId="urn:microsoft.com/office/officeart/2005/8/layout/chevron1"/>
    <dgm:cxn modelId="{EBDD3A08-B2DF-364F-A55F-B0FAD64CE902}" type="presOf" srcId="{D8FE7FF8-175C-FB47-A1A7-415376E40F9C}" destId="{EC70621C-E0FE-C74D-98A9-C042451CB31D}" srcOrd="0" destOrd="0" presId="urn:microsoft.com/office/officeart/2005/8/layout/chevron1"/>
    <dgm:cxn modelId="{10E3EB19-31B3-A54A-87E5-3C5DBF5CEBA4}" type="presOf" srcId="{DE8A3C93-7DFA-5C4D-ACD0-E102AAFE0F7B}" destId="{6DC1B45F-681D-464B-953E-EA7E58BD1D60}" srcOrd="0" destOrd="0" presId="urn:microsoft.com/office/officeart/2005/8/layout/chevron1"/>
    <dgm:cxn modelId="{D136A83B-CE70-0E41-A015-219B1E9DC7E6}" srcId="{DE8A3C93-7DFA-5C4D-ACD0-E102AAFE0F7B}" destId="{E884AD2C-B893-0442-BE0D-9E647FF943BD}" srcOrd="2" destOrd="0" parTransId="{D5B1167E-2090-064B-9E85-E0C4BD027FA5}" sibTransId="{3682796E-A6D6-8E47-B273-500AA17283CF}"/>
    <dgm:cxn modelId="{9B30C13E-4E1C-1A46-BA37-F814CF5A26E2}" srcId="{DE8A3C93-7DFA-5C4D-ACD0-E102AAFE0F7B}" destId="{BDB279BE-A45A-344A-AACC-2E5992DC76A6}" srcOrd="5" destOrd="0" parTransId="{C42D1BCC-692D-5641-92DE-AFC791EFEEC1}" sibTransId="{EEEEC1E9-8DC4-FC41-8761-F56107681A81}"/>
    <dgm:cxn modelId="{484ED37B-5908-3249-88CD-58B7D9625FDA}" srcId="{DE8A3C93-7DFA-5C4D-ACD0-E102AAFE0F7B}" destId="{5AA379FB-5647-0B44-92A6-BD0A9822F2CC}" srcOrd="0" destOrd="0" parTransId="{B90742F3-9731-F545-B206-B0284C18395B}" sibTransId="{9DE5AB89-E148-A646-90B7-E59E37B2A7CF}"/>
    <dgm:cxn modelId="{D62D5BA5-8A44-A044-894B-D48C69EEB775}" srcId="{DE8A3C93-7DFA-5C4D-ACD0-E102AAFE0F7B}" destId="{D8FE7FF8-175C-FB47-A1A7-415376E40F9C}" srcOrd="1" destOrd="0" parTransId="{B97825C2-4448-7E46-AB40-C070E17B6C18}" sibTransId="{53E94F6B-B1B4-7542-909C-2ADEDDB91E03}"/>
    <dgm:cxn modelId="{D456D4B2-6FA8-2E45-9A84-BEBE031447D0}" srcId="{DE8A3C93-7DFA-5C4D-ACD0-E102AAFE0F7B}" destId="{9198EC23-7740-E24D-BED7-C11960B0A3C8}" srcOrd="4" destOrd="0" parTransId="{0B7AC716-FB43-1840-9FB4-A6FD4751DF19}" sibTransId="{1C027AFD-75D5-3D4F-94B2-52B1C20B93B9}"/>
    <dgm:cxn modelId="{C7E98BBA-2DF2-EA47-B4D1-32939E8DB5FD}" type="presOf" srcId="{5AA379FB-5647-0B44-92A6-BD0A9822F2CC}" destId="{5422D953-0F2C-BA46-BC44-F66AF4EBCC99}" srcOrd="0" destOrd="0" presId="urn:microsoft.com/office/officeart/2005/8/layout/chevron1"/>
    <dgm:cxn modelId="{88694FBF-7447-2042-920A-C59F47F3FEB8}" type="presOf" srcId="{9198EC23-7740-E24D-BED7-C11960B0A3C8}" destId="{BB438C89-819A-9045-BF2A-C05ECAC769D8}" srcOrd="0" destOrd="0" presId="urn:microsoft.com/office/officeart/2005/8/layout/chevron1"/>
    <dgm:cxn modelId="{7B7ECED4-10A6-8941-8A71-69957A9B2B7D}" srcId="{DE8A3C93-7DFA-5C4D-ACD0-E102AAFE0F7B}" destId="{33A10C64-0423-BC44-B1D6-DD3AB12D0BB5}" srcOrd="3" destOrd="0" parTransId="{9C01E7A3-5511-8E45-80E8-86CA5AF02793}" sibTransId="{D77C94C1-616A-3C4B-9FD3-8F8DC5C07C77}"/>
    <dgm:cxn modelId="{EB56BDDE-0694-2246-B56B-407B6BFC59FB}" type="presOf" srcId="{E884AD2C-B893-0442-BE0D-9E647FF943BD}" destId="{273FBBC8-B183-9C4C-A803-57841D41F46A}" srcOrd="0" destOrd="0" presId="urn:microsoft.com/office/officeart/2005/8/layout/chevron1"/>
    <dgm:cxn modelId="{85AAEDE0-400F-CF4E-81BC-5F4763D8921F}" type="presOf" srcId="{33A10C64-0423-BC44-B1D6-DD3AB12D0BB5}" destId="{3C967597-0620-0C4A-9867-76DC32F12B05}" srcOrd="0" destOrd="0" presId="urn:microsoft.com/office/officeart/2005/8/layout/chevron1"/>
    <dgm:cxn modelId="{173FDDE4-C150-9846-99F7-64A017FFE9C3}" type="presParOf" srcId="{6DC1B45F-681D-464B-953E-EA7E58BD1D60}" destId="{5422D953-0F2C-BA46-BC44-F66AF4EBCC99}" srcOrd="0" destOrd="0" presId="urn:microsoft.com/office/officeart/2005/8/layout/chevron1"/>
    <dgm:cxn modelId="{FCD44A5A-5734-D049-A90F-51926D904AFB}" type="presParOf" srcId="{6DC1B45F-681D-464B-953E-EA7E58BD1D60}" destId="{814EC2CE-DC59-754B-BF73-E14BAE4F8393}" srcOrd="1" destOrd="0" presId="urn:microsoft.com/office/officeart/2005/8/layout/chevron1"/>
    <dgm:cxn modelId="{27863B1C-B3A3-434D-8B8A-E6A2BCD2A80D}" type="presParOf" srcId="{6DC1B45F-681D-464B-953E-EA7E58BD1D60}" destId="{EC70621C-E0FE-C74D-98A9-C042451CB31D}" srcOrd="2" destOrd="0" presId="urn:microsoft.com/office/officeart/2005/8/layout/chevron1"/>
    <dgm:cxn modelId="{B893554A-688A-1B4F-B407-8B5F22E0F244}" type="presParOf" srcId="{6DC1B45F-681D-464B-953E-EA7E58BD1D60}" destId="{63E77533-9779-5646-BFC8-6C75DBEA20E5}" srcOrd="3" destOrd="0" presId="urn:microsoft.com/office/officeart/2005/8/layout/chevron1"/>
    <dgm:cxn modelId="{FEE5892C-1FB7-9F41-BDDB-5E2ADF9729D0}" type="presParOf" srcId="{6DC1B45F-681D-464B-953E-EA7E58BD1D60}" destId="{273FBBC8-B183-9C4C-A803-57841D41F46A}" srcOrd="4" destOrd="0" presId="urn:microsoft.com/office/officeart/2005/8/layout/chevron1"/>
    <dgm:cxn modelId="{29AF46D5-6858-CF4A-AC3B-4561E70B65F3}" type="presParOf" srcId="{6DC1B45F-681D-464B-953E-EA7E58BD1D60}" destId="{9972F2B6-B7AB-2C45-8982-C3D4B1DBC4EC}" srcOrd="5" destOrd="0" presId="urn:microsoft.com/office/officeart/2005/8/layout/chevron1"/>
    <dgm:cxn modelId="{EDEA6DE2-4150-EF42-82B6-E4C730608195}" type="presParOf" srcId="{6DC1B45F-681D-464B-953E-EA7E58BD1D60}" destId="{3C967597-0620-0C4A-9867-76DC32F12B05}" srcOrd="6" destOrd="0" presId="urn:microsoft.com/office/officeart/2005/8/layout/chevron1"/>
    <dgm:cxn modelId="{AA175D1F-D96C-5E49-93CC-5CE429B516EB}" type="presParOf" srcId="{6DC1B45F-681D-464B-953E-EA7E58BD1D60}" destId="{32B39441-552A-D84D-A12E-BB0616BBFA20}" srcOrd="7" destOrd="0" presId="urn:microsoft.com/office/officeart/2005/8/layout/chevron1"/>
    <dgm:cxn modelId="{E2025308-38AE-D848-85E4-C156BEBD6B1A}" type="presParOf" srcId="{6DC1B45F-681D-464B-953E-EA7E58BD1D60}" destId="{BB438C89-819A-9045-BF2A-C05ECAC769D8}" srcOrd="8" destOrd="0" presId="urn:microsoft.com/office/officeart/2005/8/layout/chevron1"/>
    <dgm:cxn modelId="{D51AC2C5-3134-654B-93CB-2AB65A73CB60}" type="presParOf" srcId="{6DC1B45F-681D-464B-953E-EA7E58BD1D60}" destId="{DE2E9FF7-2BEB-A24F-A21A-00B10E86E2AB}" srcOrd="9" destOrd="0" presId="urn:microsoft.com/office/officeart/2005/8/layout/chevron1"/>
    <dgm:cxn modelId="{ABA672E9-0C15-254D-BCDD-2A7E9AE53EE3}" type="presParOf" srcId="{6DC1B45F-681D-464B-953E-EA7E58BD1D60}" destId="{13A1FB64-A7B4-C643-89D8-47202CCC493D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E8A3C93-7DFA-5C4D-ACD0-E102AAFE0F7B}" type="doc">
      <dgm:prSet loTypeId="urn:microsoft.com/office/officeart/2005/8/layout/chevro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E884AD2C-B893-0442-BE0D-9E647FF943BD}">
      <dgm:prSet phldrT="[Tekst]" custT="1"/>
      <dgm:spPr/>
      <dgm:t>
        <a:bodyPr/>
        <a:lstStyle/>
        <a:p>
          <a:r>
            <a:rPr lang="nb-NO" sz="1000" b="1"/>
            <a:t>Målgrupper</a:t>
          </a:r>
        </a:p>
      </dgm:t>
    </dgm:pt>
    <dgm:pt modelId="{D5B1167E-2090-064B-9E85-E0C4BD027FA5}" type="parTrans" cxnId="{D136A83B-CE70-0E41-A015-219B1E9DC7E6}">
      <dgm:prSet/>
      <dgm:spPr/>
      <dgm:t>
        <a:bodyPr/>
        <a:lstStyle/>
        <a:p>
          <a:endParaRPr lang="nb-NO"/>
        </a:p>
      </dgm:t>
    </dgm:pt>
    <dgm:pt modelId="{3682796E-A6D6-8E47-B273-500AA17283CF}" type="sibTrans" cxnId="{D136A83B-CE70-0E41-A015-219B1E9DC7E6}">
      <dgm:prSet/>
      <dgm:spPr/>
      <dgm:t>
        <a:bodyPr/>
        <a:lstStyle/>
        <a:p>
          <a:endParaRPr lang="nb-NO"/>
        </a:p>
      </dgm:t>
    </dgm:pt>
    <dgm:pt modelId="{33A10C64-0423-BC44-B1D6-DD3AB12D0BB5}">
      <dgm:prSet phldrT="[Tekst]" custT="1"/>
      <dgm:spPr/>
      <dgm:t>
        <a:bodyPr/>
        <a:lstStyle/>
        <a:p>
          <a:r>
            <a:rPr lang="nb-NO" sz="1200" b="1"/>
            <a:t>Metoder</a:t>
          </a:r>
        </a:p>
      </dgm:t>
    </dgm:pt>
    <dgm:pt modelId="{9C01E7A3-5511-8E45-80E8-86CA5AF02793}" type="parTrans" cxnId="{7B7ECED4-10A6-8941-8A71-69957A9B2B7D}">
      <dgm:prSet/>
      <dgm:spPr/>
      <dgm:t>
        <a:bodyPr/>
        <a:lstStyle/>
        <a:p>
          <a:endParaRPr lang="nb-NO"/>
        </a:p>
      </dgm:t>
    </dgm:pt>
    <dgm:pt modelId="{D77C94C1-616A-3C4B-9FD3-8F8DC5C07C77}" type="sibTrans" cxnId="{7B7ECED4-10A6-8941-8A71-69957A9B2B7D}">
      <dgm:prSet/>
      <dgm:spPr/>
      <dgm:t>
        <a:bodyPr/>
        <a:lstStyle/>
        <a:p>
          <a:endParaRPr lang="nb-NO"/>
        </a:p>
      </dgm:t>
    </dgm:pt>
    <dgm:pt modelId="{5AA379FB-5647-0B44-92A6-BD0A9822F2CC}">
      <dgm:prSet phldrT="[Tekst]" custT="1"/>
      <dgm:spPr/>
      <dgm:t>
        <a:bodyPr/>
        <a:lstStyle/>
        <a:p>
          <a:r>
            <a:rPr lang="nb-NO" sz="1200" b="1" dirty="0"/>
            <a:t>Visjon</a:t>
          </a:r>
        </a:p>
      </dgm:t>
    </dgm:pt>
    <dgm:pt modelId="{B90742F3-9731-F545-B206-B0284C18395B}" type="parTrans" cxnId="{484ED37B-5908-3249-88CD-58B7D9625FDA}">
      <dgm:prSet/>
      <dgm:spPr/>
      <dgm:t>
        <a:bodyPr/>
        <a:lstStyle/>
        <a:p>
          <a:endParaRPr lang="nb-NO"/>
        </a:p>
      </dgm:t>
    </dgm:pt>
    <dgm:pt modelId="{9DE5AB89-E148-A646-90B7-E59E37B2A7CF}" type="sibTrans" cxnId="{484ED37B-5908-3249-88CD-58B7D9625FDA}">
      <dgm:prSet/>
      <dgm:spPr/>
      <dgm:t>
        <a:bodyPr/>
        <a:lstStyle/>
        <a:p>
          <a:endParaRPr lang="nb-NO"/>
        </a:p>
      </dgm:t>
    </dgm:pt>
    <dgm:pt modelId="{D8FE7FF8-175C-FB47-A1A7-415376E40F9C}">
      <dgm:prSet custT="1"/>
      <dgm:spPr/>
      <dgm:t>
        <a:bodyPr/>
        <a:lstStyle/>
        <a:p>
          <a:r>
            <a:rPr lang="nb-NO" sz="1200" b="1"/>
            <a:t>Verdier</a:t>
          </a:r>
        </a:p>
      </dgm:t>
    </dgm:pt>
    <dgm:pt modelId="{B97825C2-4448-7E46-AB40-C070E17B6C18}" type="parTrans" cxnId="{D62D5BA5-8A44-A044-894B-D48C69EEB775}">
      <dgm:prSet/>
      <dgm:spPr/>
      <dgm:t>
        <a:bodyPr/>
        <a:lstStyle/>
        <a:p>
          <a:endParaRPr lang="nb-NO"/>
        </a:p>
      </dgm:t>
    </dgm:pt>
    <dgm:pt modelId="{53E94F6B-B1B4-7542-909C-2ADEDDB91E03}" type="sibTrans" cxnId="{D62D5BA5-8A44-A044-894B-D48C69EEB775}">
      <dgm:prSet/>
      <dgm:spPr/>
      <dgm:t>
        <a:bodyPr/>
        <a:lstStyle/>
        <a:p>
          <a:endParaRPr lang="nb-NO"/>
        </a:p>
      </dgm:t>
    </dgm:pt>
    <dgm:pt modelId="{9198EC23-7740-E24D-BED7-C11960B0A3C8}">
      <dgm:prSet phldrT="[Tekst]" custT="1"/>
      <dgm:spPr/>
      <dgm:t>
        <a:bodyPr/>
        <a:lstStyle/>
        <a:p>
          <a:r>
            <a:rPr lang="nb-NO" sz="1200" b="1"/>
            <a:t>Aktører</a:t>
          </a:r>
        </a:p>
      </dgm:t>
    </dgm:pt>
    <dgm:pt modelId="{0B7AC716-FB43-1840-9FB4-A6FD4751DF19}" type="parTrans" cxnId="{D456D4B2-6FA8-2E45-9A84-BEBE031447D0}">
      <dgm:prSet/>
      <dgm:spPr/>
      <dgm:t>
        <a:bodyPr/>
        <a:lstStyle/>
        <a:p>
          <a:endParaRPr lang="nb-NO"/>
        </a:p>
      </dgm:t>
    </dgm:pt>
    <dgm:pt modelId="{1C027AFD-75D5-3D4F-94B2-52B1C20B93B9}" type="sibTrans" cxnId="{D456D4B2-6FA8-2E45-9A84-BEBE031447D0}">
      <dgm:prSet/>
      <dgm:spPr/>
      <dgm:t>
        <a:bodyPr/>
        <a:lstStyle/>
        <a:p>
          <a:endParaRPr lang="nb-NO"/>
        </a:p>
      </dgm:t>
    </dgm:pt>
    <dgm:pt modelId="{BDB279BE-A45A-344A-AACC-2E5992DC76A6}">
      <dgm:prSet phldrT="[Tekst]" custT="1"/>
      <dgm:spPr/>
      <dgm:t>
        <a:bodyPr/>
        <a:lstStyle/>
        <a:p>
          <a:r>
            <a:rPr lang="nb-NO" sz="1200" b="1"/>
            <a:t>Mål</a:t>
          </a:r>
        </a:p>
      </dgm:t>
    </dgm:pt>
    <dgm:pt modelId="{C42D1BCC-692D-5641-92DE-AFC791EFEEC1}" type="parTrans" cxnId="{9B30C13E-4E1C-1A46-BA37-F814CF5A26E2}">
      <dgm:prSet/>
      <dgm:spPr/>
      <dgm:t>
        <a:bodyPr/>
        <a:lstStyle/>
        <a:p>
          <a:endParaRPr lang="nb-NO"/>
        </a:p>
      </dgm:t>
    </dgm:pt>
    <dgm:pt modelId="{EEEEC1E9-8DC4-FC41-8761-F56107681A81}" type="sibTrans" cxnId="{9B30C13E-4E1C-1A46-BA37-F814CF5A26E2}">
      <dgm:prSet/>
      <dgm:spPr/>
      <dgm:t>
        <a:bodyPr/>
        <a:lstStyle/>
        <a:p>
          <a:endParaRPr lang="nb-NO"/>
        </a:p>
      </dgm:t>
    </dgm:pt>
    <dgm:pt modelId="{6DC1B45F-681D-464B-953E-EA7E58BD1D60}" type="pres">
      <dgm:prSet presAssocID="{DE8A3C93-7DFA-5C4D-ACD0-E102AAFE0F7B}" presName="Name0" presStyleCnt="0">
        <dgm:presLayoutVars>
          <dgm:dir/>
          <dgm:animLvl val="lvl"/>
          <dgm:resizeHandles val="exact"/>
        </dgm:presLayoutVars>
      </dgm:prSet>
      <dgm:spPr/>
    </dgm:pt>
    <dgm:pt modelId="{5422D953-0F2C-BA46-BC44-F66AF4EBCC99}" type="pres">
      <dgm:prSet presAssocID="{5AA379FB-5647-0B44-92A6-BD0A9822F2CC}" presName="parTxOnly" presStyleLbl="node1" presStyleIdx="0" presStyleCnt="6" custLinFactNeighborX="17728" custLinFactNeighborY="1527">
        <dgm:presLayoutVars>
          <dgm:chMax val="0"/>
          <dgm:chPref val="0"/>
          <dgm:bulletEnabled val="1"/>
        </dgm:presLayoutVars>
      </dgm:prSet>
      <dgm:spPr/>
    </dgm:pt>
    <dgm:pt modelId="{814EC2CE-DC59-754B-BF73-E14BAE4F8393}" type="pres">
      <dgm:prSet presAssocID="{9DE5AB89-E148-A646-90B7-E59E37B2A7CF}" presName="parTxOnlySpace" presStyleCnt="0"/>
      <dgm:spPr/>
    </dgm:pt>
    <dgm:pt modelId="{EC70621C-E0FE-C74D-98A9-C042451CB31D}" type="pres">
      <dgm:prSet presAssocID="{D8FE7FF8-175C-FB47-A1A7-415376E40F9C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</dgm:pt>
    <dgm:pt modelId="{63E77533-9779-5646-BFC8-6C75DBEA20E5}" type="pres">
      <dgm:prSet presAssocID="{53E94F6B-B1B4-7542-909C-2ADEDDB91E03}" presName="parTxOnlySpace" presStyleCnt="0"/>
      <dgm:spPr/>
    </dgm:pt>
    <dgm:pt modelId="{273FBBC8-B183-9C4C-A803-57841D41F46A}" type="pres">
      <dgm:prSet presAssocID="{E884AD2C-B893-0442-BE0D-9E647FF943BD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</dgm:pt>
    <dgm:pt modelId="{9972F2B6-B7AB-2C45-8982-C3D4B1DBC4EC}" type="pres">
      <dgm:prSet presAssocID="{3682796E-A6D6-8E47-B273-500AA17283CF}" presName="parTxOnlySpace" presStyleCnt="0"/>
      <dgm:spPr/>
    </dgm:pt>
    <dgm:pt modelId="{3C967597-0620-0C4A-9867-76DC32F12B05}" type="pres">
      <dgm:prSet presAssocID="{33A10C64-0423-BC44-B1D6-DD3AB12D0BB5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</dgm:pt>
    <dgm:pt modelId="{32B39441-552A-D84D-A12E-BB0616BBFA20}" type="pres">
      <dgm:prSet presAssocID="{D77C94C1-616A-3C4B-9FD3-8F8DC5C07C77}" presName="parTxOnlySpace" presStyleCnt="0"/>
      <dgm:spPr/>
    </dgm:pt>
    <dgm:pt modelId="{BB438C89-819A-9045-BF2A-C05ECAC769D8}" type="pres">
      <dgm:prSet presAssocID="{9198EC23-7740-E24D-BED7-C11960B0A3C8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</dgm:pt>
    <dgm:pt modelId="{DE2E9FF7-2BEB-A24F-A21A-00B10E86E2AB}" type="pres">
      <dgm:prSet presAssocID="{1C027AFD-75D5-3D4F-94B2-52B1C20B93B9}" presName="parTxOnlySpace" presStyleCnt="0"/>
      <dgm:spPr/>
    </dgm:pt>
    <dgm:pt modelId="{13A1FB64-A7B4-C643-89D8-47202CCC493D}" type="pres">
      <dgm:prSet presAssocID="{BDB279BE-A45A-344A-AACC-2E5992DC76A6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</dgm:pt>
  </dgm:ptLst>
  <dgm:cxnLst>
    <dgm:cxn modelId="{5279DC01-CA12-A04E-A762-7B91C3128CF6}" type="presOf" srcId="{33A10C64-0423-BC44-B1D6-DD3AB12D0BB5}" destId="{3C967597-0620-0C4A-9867-76DC32F12B05}" srcOrd="0" destOrd="0" presId="urn:microsoft.com/office/officeart/2005/8/layout/chevron1"/>
    <dgm:cxn modelId="{897AD819-6A0C-EB46-9D13-05DD89D30CB5}" type="presOf" srcId="{DE8A3C93-7DFA-5C4D-ACD0-E102AAFE0F7B}" destId="{6DC1B45F-681D-464B-953E-EA7E58BD1D60}" srcOrd="0" destOrd="0" presId="urn:microsoft.com/office/officeart/2005/8/layout/chevron1"/>
    <dgm:cxn modelId="{D288122F-2621-3E41-A0F1-4C089FC2E5EA}" type="presOf" srcId="{D8FE7FF8-175C-FB47-A1A7-415376E40F9C}" destId="{EC70621C-E0FE-C74D-98A9-C042451CB31D}" srcOrd="0" destOrd="0" presId="urn:microsoft.com/office/officeart/2005/8/layout/chevron1"/>
    <dgm:cxn modelId="{D136A83B-CE70-0E41-A015-219B1E9DC7E6}" srcId="{DE8A3C93-7DFA-5C4D-ACD0-E102AAFE0F7B}" destId="{E884AD2C-B893-0442-BE0D-9E647FF943BD}" srcOrd="2" destOrd="0" parTransId="{D5B1167E-2090-064B-9E85-E0C4BD027FA5}" sibTransId="{3682796E-A6D6-8E47-B273-500AA17283CF}"/>
    <dgm:cxn modelId="{9B30C13E-4E1C-1A46-BA37-F814CF5A26E2}" srcId="{DE8A3C93-7DFA-5C4D-ACD0-E102AAFE0F7B}" destId="{BDB279BE-A45A-344A-AACC-2E5992DC76A6}" srcOrd="5" destOrd="0" parTransId="{C42D1BCC-692D-5641-92DE-AFC791EFEEC1}" sibTransId="{EEEEC1E9-8DC4-FC41-8761-F56107681A81}"/>
    <dgm:cxn modelId="{31300961-2304-084B-B9B0-AA882CAE229B}" type="presOf" srcId="{9198EC23-7740-E24D-BED7-C11960B0A3C8}" destId="{BB438C89-819A-9045-BF2A-C05ECAC769D8}" srcOrd="0" destOrd="0" presId="urn:microsoft.com/office/officeart/2005/8/layout/chevron1"/>
    <dgm:cxn modelId="{D1078066-4AF2-F942-B8CC-9A200A87794B}" type="presOf" srcId="{BDB279BE-A45A-344A-AACC-2E5992DC76A6}" destId="{13A1FB64-A7B4-C643-89D8-47202CCC493D}" srcOrd="0" destOrd="0" presId="urn:microsoft.com/office/officeart/2005/8/layout/chevron1"/>
    <dgm:cxn modelId="{20C7D77A-7AFC-C04B-B7C2-AFC1CC27AD42}" type="presOf" srcId="{5AA379FB-5647-0B44-92A6-BD0A9822F2CC}" destId="{5422D953-0F2C-BA46-BC44-F66AF4EBCC99}" srcOrd="0" destOrd="0" presId="urn:microsoft.com/office/officeart/2005/8/layout/chevron1"/>
    <dgm:cxn modelId="{484ED37B-5908-3249-88CD-58B7D9625FDA}" srcId="{DE8A3C93-7DFA-5C4D-ACD0-E102AAFE0F7B}" destId="{5AA379FB-5647-0B44-92A6-BD0A9822F2CC}" srcOrd="0" destOrd="0" parTransId="{B90742F3-9731-F545-B206-B0284C18395B}" sibTransId="{9DE5AB89-E148-A646-90B7-E59E37B2A7CF}"/>
    <dgm:cxn modelId="{E48ED17C-8127-4D4F-BC5A-E9EEC96DDCDA}" type="presOf" srcId="{E884AD2C-B893-0442-BE0D-9E647FF943BD}" destId="{273FBBC8-B183-9C4C-A803-57841D41F46A}" srcOrd="0" destOrd="0" presId="urn:microsoft.com/office/officeart/2005/8/layout/chevron1"/>
    <dgm:cxn modelId="{D62D5BA5-8A44-A044-894B-D48C69EEB775}" srcId="{DE8A3C93-7DFA-5C4D-ACD0-E102AAFE0F7B}" destId="{D8FE7FF8-175C-FB47-A1A7-415376E40F9C}" srcOrd="1" destOrd="0" parTransId="{B97825C2-4448-7E46-AB40-C070E17B6C18}" sibTransId="{53E94F6B-B1B4-7542-909C-2ADEDDB91E03}"/>
    <dgm:cxn modelId="{D456D4B2-6FA8-2E45-9A84-BEBE031447D0}" srcId="{DE8A3C93-7DFA-5C4D-ACD0-E102AAFE0F7B}" destId="{9198EC23-7740-E24D-BED7-C11960B0A3C8}" srcOrd="4" destOrd="0" parTransId="{0B7AC716-FB43-1840-9FB4-A6FD4751DF19}" sibTransId="{1C027AFD-75D5-3D4F-94B2-52B1C20B93B9}"/>
    <dgm:cxn modelId="{7B7ECED4-10A6-8941-8A71-69957A9B2B7D}" srcId="{DE8A3C93-7DFA-5C4D-ACD0-E102AAFE0F7B}" destId="{33A10C64-0423-BC44-B1D6-DD3AB12D0BB5}" srcOrd="3" destOrd="0" parTransId="{9C01E7A3-5511-8E45-80E8-86CA5AF02793}" sibTransId="{D77C94C1-616A-3C4B-9FD3-8F8DC5C07C77}"/>
    <dgm:cxn modelId="{17FF8134-2E92-EE40-BEB9-22D4517A78B2}" type="presParOf" srcId="{6DC1B45F-681D-464B-953E-EA7E58BD1D60}" destId="{5422D953-0F2C-BA46-BC44-F66AF4EBCC99}" srcOrd="0" destOrd="0" presId="urn:microsoft.com/office/officeart/2005/8/layout/chevron1"/>
    <dgm:cxn modelId="{44E1BFB3-F2B3-2D4D-B2E1-488E8AF02020}" type="presParOf" srcId="{6DC1B45F-681D-464B-953E-EA7E58BD1D60}" destId="{814EC2CE-DC59-754B-BF73-E14BAE4F8393}" srcOrd="1" destOrd="0" presId="urn:microsoft.com/office/officeart/2005/8/layout/chevron1"/>
    <dgm:cxn modelId="{C8F58EF7-C453-E043-A024-459B825B687E}" type="presParOf" srcId="{6DC1B45F-681D-464B-953E-EA7E58BD1D60}" destId="{EC70621C-E0FE-C74D-98A9-C042451CB31D}" srcOrd="2" destOrd="0" presId="urn:microsoft.com/office/officeart/2005/8/layout/chevron1"/>
    <dgm:cxn modelId="{4A79D292-34B8-C54B-83B0-C5ADD5C61232}" type="presParOf" srcId="{6DC1B45F-681D-464B-953E-EA7E58BD1D60}" destId="{63E77533-9779-5646-BFC8-6C75DBEA20E5}" srcOrd="3" destOrd="0" presId="urn:microsoft.com/office/officeart/2005/8/layout/chevron1"/>
    <dgm:cxn modelId="{33ACA249-E549-E145-B23F-3192409384AA}" type="presParOf" srcId="{6DC1B45F-681D-464B-953E-EA7E58BD1D60}" destId="{273FBBC8-B183-9C4C-A803-57841D41F46A}" srcOrd="4" destOrd="0" presId="urn:microsoft.com/office/officeart/2005/8/layout/chevron1"/>
    <dgm:cxn modelId="{81CD8F34-FF59-5A4B-B86D-83046754110B}" type="presParOf" srcId="{6DC1B45F-681D-464B-953E-EA7E58BD1D60}" destId="{9972F2B6-B7AB-2C45-8982-C3D4B1DBC4EC}" srcOrd="5" destOrd="0" presId="urn:microsoft.com/office/officeart/2005/8/layout/chevron1"/>
    <dgm:cxn modelId="{B476DFF8-2309-CB49-9B62-E4F31C4B64FC}" type="presParOf" srcId="{6DC1B45F-681D-464B-953E-EA7E58BD1D60}" destId="{3C967597-0620-0C4A-9867-76DC32F12B05}" srcOrd="6" destOrd="0" presId="urn:microsoft.com/office/officeart/2005/8/layout/chevron1"/>
    <dgm:cxn modelId="{3CD15A6E-5D8A-B040-BDBA-A4F6112DE785}" type="presParOf" srcId="{6DC1B45F-681D-464B-953E-EA7E58BD1D60}" destId="{32B39441-552A-D84D-A12E-BB0616BBFA20}" srcOrd="7" destOrd="0" presId="urn:microsoft.com/office/officeart/2005/8/layout/chevron1"/>
    <dgm:cxn modelId="{F80EFB57-0761-DF4A-B5CF-1926C2A9C2A7}" type="presParOf" srcId="{6DC1B45F-681D-464B-953E-EA7E58BD1D60}" destId="{BB438C89-819A-9045-BF2A-C05ECAC769D8}" srcOrd="8" destOrd="0" presId="urn:microsoft.com/office/officeart/2005/8/layout/chevron1"/>
    <dgm:cxn modelId="{5B2E1A73-E908-2A42-846D-5217A8D00A5F}" type="presParOf" srcId="{6DC1B45F-681D-464B-953E-EA7E58BD1D60}" destId="{DE2E9FF7-2BEB-A24F-A21A-00B10E86E2AB}" srcOrd="9" destOrd="0" presId="urn:microsoft.com/office/officeart/2005/8/layout/chevron1"/>
    <dgm:cxn modelId="{263875D0-01BB-0949-A338-8D37FC44A831}" type="presParOf" srcId="{6DC1B45F-681D-464B-953E-EA7E58BD1D60}" destId="{13A1FB64-A7B4-C643-89D8-47202CCC493D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2D953-0F2C-BA46-BC44-F66AF4EBCC99}">
      <dsp:nvSpPr>
        <dsp:cNvPr id="0" name=""/>
        <dsp:cNvSpPr/>
      </dsp:nvSpPr>
      <dsp:spPr>
        <a:xfrm>
          <a:off x="35598" y="594134"/>
          <a:ext cx="1743642" cy="69745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Visjon</a:t>
          </a:r>
        </a:p>
      </dsp:txBody>
      <dsp:txXfrm>
        <a:off x="384326" y="594134"/>
        <a:ext cx="1046186" cy="697456"/>
      </dsp:txXfrm>
    </dsp:sp>
    <dsp:sp modelId="{EC70621C-E0FE-C74D-98A9-C042451CB31D}">
      <dsp:nvSpPr>
        <dsp:cNvPr id="0" name=""/>
        <dsp:cNvSpPr/>
      </dsp:nvSpPr>
      <dsp:spPr>
        <a:xfrm>
          <a:off x="1573965" y="583484"/>
          <a:ext cx="1743642" cy="69745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Verdier</a:t>
          </a:r>
        </a:p>
      </dsp:txBody>
      <dsp:txXfrm>
        <a:off x="1922693" y="583484"/>
        <a:ext cx="1046186" cy="697456"/>
      </dsp:txXfrm>
    </dsp:sp>
    <dsp:sp modelId="{273FBBC8-B183-9C4C-A803-57841D41F46A}">
      <dsp:nvSpPr>
        <dsp:cNvPr id="0" name=""/>
        <dsp:cNvSpPr/>
      </dsp:nvSpPr>
      <dsp:spPr>
        <a:xfrm>
          <a:off x="3143243" y="583484"/>
          <a:ext cx="1743642" cy="69745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/>
            <a:t>Målgrupper</a:t>
          </a:r>
        </a:p>
      </dsp:txBody>
      <dsp:txXfrm>
        <a:off x="3491971" y="583484"/>
        <a:ext cx="1046186" cy="697456"/>
      </dsp:txXfrm>
    </dsp:sp>
    <dsp:sp modelId="{3C967597-0620-0C4A-9867-76DC32F12B05}">
      <dsp:nvSpPr>
        <dsp:cNvPr id="0" name=""/>
        <dsp:cNvSpPr/>
      </dsp:nvSpPr>
      <dsp:spPr>
        <a:xfrm>
          <a:off x="4712521" y="583484"/>
          <a:ext cx="1743642" cy="69745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Metoder</a:t>
          </a:r>
        </a:p>
      </dsp:txBody>
      <dsp:txXfrm>
        <a:off x="5061249" y="583484"/>
        <a:ext cx="1046186" cy="697456"/>
      </dsp:txXfrm>
    </dsp:sp>
    <dsp:sp modelId="{BB438C89-819A-9045-BF2A-C05ECAC769D8}">
      <dsp:nvSpPr>
        <dsp:cNvPr id="0" name=""/>
        <dsp:cNvSpPr/>
      </dsp:nvSpPr>
      <dsp:spPr>
        <a:xfrm>
          <a:off x="6281800" y="583484"/>
          <a:ext cx="1743642" cy="69745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Aktører</a:t>
          </a:r>
        </a:p>
      </dsp:txBody>
      <dsp:txXfrm>
        <a:off x="6630528" y="583484"/>
        <a:ext cx="1046186" cy="697456"/>
      </dsp:txXfrm>
    </dsp:sp>
    <dsp:sp modelId="{13A1FB64-A7B4-C643-89D8-47202CCC493D}">
      <dsp:nvSpPr>
        <dsp:cNvPr id="0" name=""/>
        <dsp:cNvSpPr/>
      </dsp:nvSpPr>
      <dsp:spPr>
        <a:xfrm>
          <a:off x="7851078" y="583484"/>
          <a:ext cx="1743642" cy="69745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Mål</a:t>
          </a:r>
        </a:p>
      </dsp:txBody>
      <dsp:txXfrm>
        <a:off x="8199806" y="583484"/>
        <a:ext cx="1046186" cy="69745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2D953-0F2C-BA46-BC44-F66AF4EBCC99}">
      <dsp:nvSpPr>
        <dsp:cNvPr id="0" name=""/>
        <dsp:cNvSpPr/>
      </dsp:nvSpPr>
      <dsp:spPr>
        <a:xfrm>
          <a:off x="38593" y="429169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Visjon</a:t>
          </a:r>
        </a:p>
      </dsp:txBody>
      <dsp:txXfrm>
        <a:off x="416657" y="429169"/>
        <a:ext cx="1134193" cy="756128"/>
      </dsp:txXfrm>
    </dsp:sp>
    <dsp:sp modelId="{EC70621C-E0FE-C74D-98A9-C042451CB31D}">
      <dsp:nvSpPr>
        <dsp:cNvPr id="0" name=""/>
        <dsp:cNvSpPr/>
      </dsp:nvSpPr>
      <dsp:spPr>
        <a:xfrm>
          <a:off x="1706370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Verdier</a:t>
          </a:r>
        </a:p>
      </dsp:txBody>
      <dsp:txXfrm>
        <a:off x="2084434" y="417623"/>
        <a:ext cx="1134193" cy="756128"/>
      </dsp:txXfrm>
    </dsp:sp>
    <dsp:sp modelId="{273FBBC8-B183-9C4C-A803-57841D41F46A}">
      <dsp:nvSpPr>
        <dsp:cNvPr id="0" name=""/>
        <dsp:cNvSpPr/>
      </dsp:nvSpPr>
      <dsp:spPr>
        <a:xfrm>
          <a:off x="3407659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/>
            <a:t>Målgrupper</a:t>
          </a:r>
        </a:p>
      </dsp:txBody>
      <dsp:txXfrm>
        <a:off x="3785723" y="417623"/>
        <a:ext cx="1134193" cy="756128"/>
      </dsp:txXfrm>
    </dsp:sp>
    <dsp:sp modelId="{3C967597-0620-0C4A-9867-76DC32F12B05}">
      <dsp:nvSpPr>
        <dsp:cNvPr id="0" name=""/>
        <dsp:cNvSpPr/>
      </dsp:nvSpPr>
      <dsp:spPr>
        <a:xfrm>
          <a:off x="510894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Metoder</a:t>
          </a:r>
        </a:p>
      </dsp:txBody>
      <dsp:txXfrm>
        <a:off x="5487012" y="417623"/>
        <a:ext cx="1134193" cy="756128"/>
      </dsp:txXfrm>
    </dsp:sp>
    <dsp:sp modelId="{BB438C89-819A-9045-BF2A-C05ECAC769D8}">
      <dsp:nvSpPr>
        <dsp:cNvPr id="0" name=""/>
        <dsp:cNvSpPr/>
      </dsp:nvSpPr>
      <dsp:spPr>
        <a:xfrm>
          <a:off x="681023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Aktører</a:t>
          </a:r>
        </a:p>
      </dsp:txBody>
      <dsp:txXfrm>
        <a:off x="7188302" y="417623"/>
        <a:ext cx="1134193" cy="756128"/>
      </dsp:txXfrm>
    </dsp:sp>
    <dsp:sp modelId="{13A1FB64-A7B4-C643-89D8-47202CCC493D}">
      <dsp:nvSpPr>
        <dsp:cNvPr id="0" name=""/>
        <dsp:cNvSpPr/>
      </dsp:nvSpPr>
      <dsp:spPr>
        <a:xfrm>
          <a:off x="8511527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Mål</a:t>
          </a:r>
        </a:p>
      </dsp:txBody>
      <dsp:txXfrm>
        <a:off x="8889591" y="417623"/>
        <a:ext cx="1134193" cy="75612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2D953-0F2C-BA46-BC44-F66AF4EBCC99}">
      <dsp:nvSpPr>
        <dsp:cNvPr id="0" name=""/>
        <dsp:cNvSpPr/>
      </dsp:nvSpPr>
      <dsp:spPr>
        <a:xfrm>
          <a:off x="38593" y="429169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Visjon</a:t>
          </a:r>
        </a:p>
      </dsp:txBody>
      <dsp:txXfrm>
        <a:off x="416657" y="429169"/>
        <a:ext cx="1134193" cy="756128"/>
      </dsp:txXfrm>
    </dsp:sp>
    <dsp:sp modelId="{EC70621C-E0FE-C74D-98A9-C042451CB31D}">
      <dsp:nvSpPr>
        <dsp:cNvPr id="0" name=""/>
        <dsp:cNvSpPr/>
      </dsp:nvSpPr>
      <dsp:spPr>
        <a:xfrm>
          <a:off x="1706370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Verdier</a:t>
          </a:r>
        </a:p>
      </dsp:txBody>
      <dsp:txXfrm>
        <a:off x="2084434" y="417623"/>
        <a:ext cx="1134193" cy="756128"/>
      </dsp:txXfrm>
    </dsp:sp>
    <dsp:sp modelId="{273FBBC8-B183-9C4C-A803-57841D41F46A}">
      <dsp:nvSpPr>
        <dsp:cNvPr id="0" name=""/>
        <dsp:cNvSpPr/>
      </dsp:nvSpPr>
      <dsp:spPr>
        <a:xfrm>
          <a:off x="3407659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/>
            <a:t>Målgrupper</a:t>
          </a:r>
        </a:p>
      </dsp:txBody>
      <dsp:txXfrm>
        <a:off x="3785723" y="417623"/>
        <a:ext cx="1134193" cy="756128"/>
      </dsp:txXfrm>
    </dsp:sp>
    <dsp:sp modelId="{3C967597-0620-0C4A-9867-76DC32F12B05}">
      <dsp:nvSpPr>
        <dsp:cNvPr id="0" name=""/>
        <dsp:cNvSpPr/>
      </dsp:nvSpPr>
      <dsp:spPr>
        <a:xfrm>
          <a:off x="510894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Metoder</a:t>
          </a:r>
        </a:p>
      </dsp:txBody>
      <dsp:txXfrm>
        <a:off x="5487012" y="417623"/>
        <a:ext cx="1134193" cy="756128"/>
      </dsp:txXfrm>
    </dsp:sp>
    <dsp:sp modelId="{BB438C89-819A-9045-BF2A-C05ECAC769D8}">
      <dsp:nvSpPr>
        <dsp:cNvPr id="0" name=""/>
        <dsp:cNvSpPr/>
      </dsp:nvSpPr>
      <dsp:spPr>
        <a:xfrm>
          <a:off x="681023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Aktører</a:t>
          </a:r>
        </a:p>
      </dsp:txBody>
      <dsp:txXfrm>
        <a:off x="7188302" y="417623"/>
        <a:ext cx="1134193" cy="756128"/>
      </dsp:txXfrm>
    </dsp:sp>
    <dsp:sp modelId="{13A1FB64-A7B4-C643-89D8-47202CCC493D}">
      <dsp:nvSpPr>
        <dsp:cNvPr id="0" name=""/>
        <dsp:cNvSpPr/>
      </dsp:nvSpPr>
      <dsp:spPr>
        <a:xfrm>
          <a:off x="8511527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Mål</a:t>
          </a:r>
        </a:p>
      </dsp:txBody>
      <dsp:txXfrm>
        <a:off x="8889591" y="417623"/>
        <a:ext cx="1134193" cy="756128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2D953-0F2C-BA46-BC44-F66AF4EBCC99}">
      <dsp:nvSpPr>
        <dsp:cNvPr id="0" name=""/>
        <dsp:cNvSpPr/>
      </dsp:nvSpPr>
      <dsp:spPr>
        <a:xfrm>
          <a:off x="38593" y="429169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Visjon</a:t>
          </a:r>
        </a:p>
      </dsp:txBody>
      <dsp:txXfrm>
        <a:off x="416657" y="429169"/>
        <a:ext cx="1134193" cy="756128"/>
      </dsp:txXfrm>
    </dsp:sp>
    <dsp:sp modelId="{EC70621C-E0FE-C74D-98A9-C042451CB31D}">
      <dsp:nvSpPr>
        <dsp:cNvPr id="0" name=""/>
        <dsp:cNvSpPr/>
      </dsp:nvSpPr>
      <dsp:spPr>
        <a:xfrm>
          <a:off x="1706370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Verdier</a:t>
          </a:r>
        </a:p>
      </dsp:txBody>
      <dsp:txXfrm>
        <a:off x="2084434" y="417623"/>
        <a:ext cx="1134193" cy="756128"/>
      </dsp:txXfrm>
    </dsp:sp>
    <dsp:sp modelId="{273FBBC8-B183-9C4C-A803-57841D41F46A}">
      <dsp:nvSpPr>
        <dsp:cNvPr id="0" name=""/>
        <dsp:cNvSpPr/>
      </dsp:nvSpPr>
      <dsp:spPr>
        <a:xfrm>
          <a:off x="3407659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/>
            <a:t>Målgrupper</a:t>
          </a:r>
        </a:p>
      </dsp:txBody>
      <dsp:txXfrm>
        <a:off x="3785723" y="417623"/>
        <a:ext cx="1134193" cy="756128"/>
      </dsp:txXfrm>
    </dsp:sp>
    <dsp:sp modelId="{3C967597-0620-0C4A-9867-76DC32F12B05}">
      <dsp:nvSpPr>
        <dsp:cNvPr id="0" name=""/>
        <dsp:cNvSpPr/>
      </dsp:nvSpPr>
      <dsp:spPr>
        <a:xfrm>
          <a:off x="510894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Metoder</a:t>
          </a:r>
        </a:p>
      </dsp:txBody>
      <dsp:txXfrm>
        <a:off x="5487012" y="417623"/>
        <a:ext cx="1134193" cy="756128"/>
      </dsp:txXfrm>
    </dsp:sp>
    <dsp:sp modelId="{BB438C89-819A-9045-BF2A-C05ECAC769D8}">
      <dsp:nvSpPr>
        <dsp:cNvPr id="0" name=""/>
        <dsp:cNvSpPr/>
      </dsp:nvSpPr>
      <dsp:spPr>
        <a:xfrm>
          <a:off x="681023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Aktører</a:t>
          </a:r>
        </a:p>
      </dsp:txBody>
      <dsp:txXfrm>
        <a:off x="7188302" y="417623"/>
        <a:ext cx="1134193" cy="756128"/>
      </dsp:txXfrm>
    </dsp:sp>
    <dsp:sp modelId="{13A1FB64-A7B4-C643-89D8-47202CCC493D}">
      <dsp:nvSpPr>
        <dsp:cNvPr id="0" name=""/>
        <dsp:cNvSpPr/>
      </dsp:nvSpPr>
      <dsp:spPr>
        <a:xfrm>
          <a:off x="8511527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Mål</a:t>
          </a:r>
        </a:p>
      </dsp:txBody>
      <dsp:txXfrm>
        <a:off x="8889591" y="417623"/>
        <a:ext cx="1134193" cy="75612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2D953-0F2C-BA46-BC44-F66AF4EBCC99}">
      <dsp:nvSpPr>
        <dsp:cNvPr id="0" name=""/>
        <dsp:cNvSpPr/>
      </dsp:nvSpPr>
      <dsp:spPr>
        <a:xfrm>
          <a:off x="35598" y="594134"/>
          <a:ext cx="1743642" cy="69745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Visjon</a:t>
          </a:r>
        </a:p>
      </dsp:txBody>
      <dsp:txXfrm>
        <a:off x="384326" y="594134"/>
        <a:ext cx="1046186" cy="697456"/>
      </dsp:txXfrm>
    </dsp:sp>
    <dsp:sp modelId="{EC70621C-E0FE-C74D-98A9-C042451CB31D}">
      <dsp:nvSpPr>
        <dsp:cNvPr id="0" name=""/>
        <dsp:cNvSpPr/>
      </dsp:nvSpPr>
      <dsp:spPr>
        <a:xfrm>
          <a:off x="1562091" y="595362"/>
          <a:ext cx="1743642" cy="69745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Verdier</a:t>
          </a:r>
        </a:p>
      </dsp:txBody>
      <dsp:txXfrm>
        <a:off x="1910819" y="595362"/>
        <a:ext cx="1046186" cy="697456"/>
      </dsp:txXfrm>
    </dsp:sp>
    <dsp:sp modelId="{273FBBC8-B183-9C4C-A803-57841D41F46A}">
      <dsp:nvSpPr>
        <dsp:cNvPr id="0" name=""/>
        <dsp:cNvSpPr/>
      </dsp:nvSpPr>
      <dsp:spPr>
        <a:xfrm>
          <a:off x="3143243" y="583484"/>
          <a:ext cx="1743642" cy="69745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/>
            <a:t>Målgrupper</a:t>
          </a:r>
        </a:p>
      </dsp:txBody>
      <dsp:txXfrm>
        <a:off x="3491971" y="583484"/>
        <a:ext cx="1046186" cy="697456"/>
      </dsp:txXfrm>
    </dsp:sp>
    <dsp:sp modelId="{3C967597-0620-0C4A-9867-76DC32F12B05}">
      <dsp:nvSpPr>
        <dsp:cNvPr id="0" name=""/>
        <dsp:cNvSpPr/>
      </dsp:nvSpPr>
      <dsp:spPr>
        <a:xfrm>
          <a:off x="4712521" y="583484"/>
          <a:ext cx="1743642" cy="69745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Metoder</a:t>
          </a:r>
        </a:p>
      </dsp:txBody>
      <dsp:txXfrm>
        <a:off x="5061249" y="583484"/>
        <a:ext cx="1046186" cy="697456"/>
      </dsp:txXfrm>
    </dsp:sp>
    <dsp:sp modelId="{BB438C89-819A-9045-BF2A-C05ECAC769D8}">
      <dsp:nvSpPr>
        <dsp:cNvPr id="0" name=""/>
        <dsp:cNvSpPr/>
      </dsp:nvSpPr>
      <dsp:spPr>
        <a:xfrm>
          <a:off x="6281800" y="583484"/>
          <a:ext cx="1743642" cy="69745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Aktører</a:t>
          </a:r>
        </a:p>
      </dsp:txBody>
      <dsp:txXfrm>
        <a:off x="6630528" y="583484"/>
        <a:ext cx="1046186" cy="697456"/>
      </dsp:txXfrm>
    </dsp:sp>
    <dsp:sp modelId="{13A1FB64-A7B4-C643-89D8-47202CCC493D}">
      <dsp:nvSpPr>
        <dsp:cNvPr id="0" name=""/>
        <dsp:cNvSpPr/>
      </dsp:nvSpPr>
      <dsp:spPr>
        <a:xfrm>
          <a:off x="7851078" y="583484"/>
          <a:ext cx="1743642" cy="69745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Mål</a:t>
          </a:r>
        </a:p>
      </dsp:txBody>
      <dsp:txXfrm>
        <a:off x="8199806" y="583484"/>
        <a:ext cx="1046186" cy="697456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2D953-0F2C-BA46-BC44-F66AF4EBCC99}">
      <dsp:nvSpPr>
        <dsp:cNvPr id="0" name=""/>
        <dsp:cNvSpPr/>
      </dsp:nvSpPr>
      <dsp:spPr>
        <a:xfrm>
          <a:off x="38593" y="429169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Visjon</a:t>
          </a:r>
        </a:p>
      </dsp:txBody>
      <dsp:txXfrm>
        <a:off x="416657" y="429169"/>
        <a:ext cx="1134193" cy="756128"/>
      </dsp:txXfrm>
    </dsp:sp>
    <dsp:sp modelId="{EC70621C-E0FE-C74D-98A9-C042451CB31D}">
      <dsp:nvSpPr>
        <dsp:cNvPr id="0" name=""/>
        <dsp:cNvSpPr/>
      </dsp:nvSpPr>
      <dsp:spPr>
        <a:xfrm>
          <a:off x="1706370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Verdier</a:t>
          </a:r>
        </a:p>
      </dsp:txBody>
      <dsp:txXfrm>
        <a:off x="2084434" y="417623"/>
        <a:ext cx="1134193" cy="756128"/>
      </dsp:txXfrm>
    </dsp:sp>
    <dsp:sp modelId="{273FBBC8-B183-9C4C-A803-57841D41F46A}">
      <dsp:nvSpPr>
        <dsp:cNvPr id="0" name=""/>
        <dsp:cNvSpPr/>
      </dsp:nvSpPr>
      <dsp:spPr>
        <a:xfrm>
          <a:off x="3407659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/>
            <a:t>Målgrupper</a:t>
          </a:r>
        </a:p>
      </dsp:txBody>
      <dsp:txXfrm>
        <a:off x="3785723" y="417623"/>
        <a:ext cx="1134193" cy="756128"/>
      </dsp:txXfrm>
    </dsp:sp>
    <dsp:sp modelId="{3C967597-0620-0C4A-9867-76DC32F12B05}">
      <dsp:nvSpPr>
        <dsp:cNvPr id="0" name=""/>
        <dsp:cNvSpPr/>
      </dsp:nvSpPr>
      <dsp:spPr>
        <a:xfrm>
          <a:off x="510894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Metoder</a:t>
          </a:r>
        </a:p>
      </dsp:txBody>
      <dsp:txXfrm>
        <a:off x="5487012" y="417623"/>
        <a:ext cx="1134193" cy="756128"/>
      </dsp:txXfrm>
    </dsp:sp>
    <dsp:sp modelId="{BB438C89-819A-9045-BF2A-C05ECAC769D8}">
      <dsp:nvSpPr>
        <dsp:cNvPr id="0" name=""/>
        <dsp:cNvSpPr/>
      </dsp:nvSpPr>
      <dsp:spPr>
        <a:xfrm>
          <a:off x="681023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Aktører</a:t>
          </a:r>
        </a:p>
      </dsp:txBody>
      <dsp:txXfrm>
        <a:off x="7188302" y="417623"/>
        <a:ext cx="1134193" cy="756128"/>
      </dsp:txXfrm>
    </dsp:sp>
    <dsp:sp modelId="{13A1FB64-A7B4-C643-89D8-47202CCC493D}">
      <dsp:nvSpPr>
        <dsp:cNvPr id="0" name=""/>
        <dsp:cNvSpPr/>
      </dsp:nvSpPr>
      <dsp:spPr>
        <a:xfrm>
          <a:off x="8511527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Mål</a:t>
          </a:r>
        </a:p>
      </dsp:txBody>
      <dsp:txXfrm>
        <a:off x="8889591" y="417623"/>
        <a:ext cx="1134193" cy="756128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2D953-0F2C-BA46-BC44-F66AF4EBCC99}">
      <dsp:nvSpPr>
        <dsp:cNvPr id="0" name=""/>
        <dsp:cNvSpPr/>
      </dsp:nvSpPr>
      <dsp:spPr>
        <a:xfrm>
          <a:off x="38593" y="429169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Visjon</a:t>
          </a:r>
        </a:p>
      </dsp:txBody>
      <dsp:txXfrm>
        <a:off x="416657" y="429169"/>
        <a:ext cx="1134193" cy="756128"/>
      </dsp:txXfrm>
    </dsp:sp>
    <dsp:sp modelId="{EC70621C-E0FE-C74D-98A9-C042451CB31D}">
      <dsp:nvSpPr>
        <dsp:cNvPr id="0" name=""/>
        <dsp:cNvSpPr/>
      </dsp:nvSpPr>
      <dsp:spPr>
        <a:xfrm>
          <a:off x="1706370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Verdier</a:t>
          </a:r>
        </a:p>
      </dsp:txBody>
      <dsp:txXfrm>
        <a:off x="2084434" y="417623"/>
        <a:ext cx="1134193" cy="756128"/>
      </dsp:txXfrm>
    </dsp:sp>
    <dsp:sp modelId="{273FBBC8-B183-9C4C-A803-57841D41F46A}">
      <dsp:nvSpPr>
        <dsp:cNvPr id="0" name=""/>
        <dsp:cNvSpPr/>
      </dsp:nvSpPr>
      <dsp:spPr>
        <a:xfrm>
          <a:off x="3407659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/>
            <a:t>Målgrupper</a:t>
          </a:r>
        </a:p>
      </dsp:txBody>
      <dsp:txXfrm>
        <a:off x="3785723" y="417623"/>
        <a:ext cx="1134193" cy="756128"/>
      </dsp:txXfrm>
    </dsp:sp>
    <dsp:sp modelId="{3C967597-0620-0C4A-9867-76DC32F12B05}">
      <dsp:nvSpPr>
        <dsp:cNvPr id="0" name=""/>
        <dsp:cNvSpPr/>
      </dsp:nvSpPr>
      <dsp:spPr>
        <a:xfrm>
          <a:off x="510894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Metoder</a:t>
          </a:r>
        </a:p>
      </dsp:txBody>
      <dsp:txXfrm>
        <a:off x="5487012" y="417623"/>
        <a:ext cx="1134193" cy="756128"/>
      </dsp:txXfrm>
    </dsp:sp>
    <dsp:sp modelId="{BB438C89-819A-9045-BF2A-C05ECAC769D8}">
      <dsp:nvSpPr>
        <dsp:cNvPr id="0" name=""/>
        <dsp:cNvSpPr/>
      </dsp:nvSpPr>
      <dsp:spPr>
        <a:xfrm>
          <a:off x="681023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Aktører</a:t>
          </a:r>
        </a:p>
      </dsp:txBody>
      <dsp:txXfrm>
        <a:off x="7188302" y="417623"/>
        <a:ext cx="1134193" cy="756128"/>
      </dsp:txXfrm>
    </dsp:sp>
    <dsp:sp modelId="{13A1FB64-A7B4-C643-89D8-47202CCC493D}">
      <dsp:nvSpPr>
        <dsp:cNvPr id="0" name=""/>
        <dsp:cNvSpPr/>
      </dsp:nvSpPr>
      <dsp:spPr>
        <a:xfrm>
          <a:off x="8511527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Mål</a:t>
          </a:r>
        </a:p>
      </dsp:txBody>
      <dsp:txXfrm>
        <a:off x="8889591" y="417623"/>
        <a:ext cx="1134193" cy="756128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2D953-0F2C-BA46-BC44-F66AF4EBCC99}">
      <dsp:nvSpPr>
        <dsp:cNvPr id="0" name=""/>
        <dsp:cNvSpPr/>
      </dsp:nvSpPr>
      <dsp:spPr>
        <a:xfrm>
          <a:off x="38593" y="429169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Visjon</a:t>
          </a:r>
        </a:p>
      </dsp:txBody>
      <dsp:txXfrm>
        <a:off x="416657" y="429169"/>
        <a:ext cx="1134193" cy="756128"/>
      </dsp:txXfrm>
    </dsp:sp>
    <dsp:sp modelId="{EC70621C-E0FE-C74D-98A9-C042451CB31D}">
      <dsp:nvSpPr>
        <dsp:cNvPr id="0" name=""/>
        <dsp:cNvSpPr/>
      </dsp:nvSpPr>
      <dsp:spPr>
        <a:xfrm>
          <a:off x="1706370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Verdier</a:t>
          </a:r>
        </a:p>
      </dsp:txBody>
      <dsp:txXfrm>
        <a:off x="2084434" y="417623"/>
        <a:ext cx="1134193" cy="756128"/>
      </dsp:txXfrm>
    </dsp:sp>
    <dsp:sp modelId="{273FBBC8-B183-9C4C-A803-57841D41F46A}">
      <dsp:nvSpPr>
        <dsp:cNvPr id="0" name=""/>
        <dsp:cNvSpPr/>
      </dsp:nvSpPr>
      <dsp:spPr>
        <a:xfrm>
          <a:off x="3407659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/>
            <a:t>Målgrupper</a:t>
          </a:r>
        </a:p>
      </dsp:txBody>
      <dsp:txXfrm>
        <a:off x="3785723" y="417623"/>
        <a:ext cx="1134193" cy="756128"/>
      </dsp:txXfrm>
    </dsp:sp>
    <dsp:sp modelId="{3C967597-0620-0C4A-9867-76DC32F12B05}">
      <dsp:nvSpPr>
        <dsp:cNvPr id="0" name=""/>
        <dsp:cNvSpPr/>
      </dsp:nvSpPr>
      <dsp:spPr>
        <a:xfrm>
          <a:off x="510894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Metoder</a:t>
          </a:r>
        </a:p>
      </dsp:txBody>
      <dsp:txXfrm>
        <a:off x="5487012" y="417623"/>
        <a:ext cx="1134193" cy="756128"/>
      </dsp:txXfrm>
    </dsp:sp>
    <dsp:sp modelId="{BB438C89-819A-9045-BF2A-C05ECAC769D8}">
      <dsp:nvSpPr>
        <dsp:cNvPr id="0" name=""/>
        <dsp:cNvSpPr/>
      </dsp:nvSpPr>
      <dsp:spPr>
        <a:xfrm>
          <a:off x="681023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Aktører</a:t>
          </a:r>
        </a:p>
      </dsp:txBody>
      <dsp:txXfrm>
        <a:off x="7188302" y="417623"/>
        <a:ext cx="1134193" cy="756128"/>
      </dsp:txXfrm>
    </dsp:sp>
    <dsp:sp modelId="{13A1FB64-A7B4-C643-89D8-47202CCC493D}">
      <dsp:nvSpPr>
        <dsp:cNvPr id="0" name=""/>
        <dsp:cNvSpPr/>
      </dsp:nvSpPr>
      <dsp:spPr>
        <a:xfrm>
          <a:off x="8511527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Mål</a:t>
          </a:r>
        </a:p>
      </dsp:txBody>
      <dsp:txXfrm>
        <a:off x="8889591" y="417623"/>
        <a:ext cx="1134193" cy="756128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2D953-0F2C-BA46-BC44-F66AF4EBCC99}">
      <dsp:nvSpPr>
        <dsp:cNvPr id="0" name=""/>
        <dsp:cNvSpPr/>
      </dsp:nvSpPr>
      <dsp:spPr>
        <a:xfrm>
          <a:off x="38593" y="429169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Visjon</a:t>
          </a:r>
        </a:p>
      </dsp:txBody>
      <dsp:txXfrm>
        <a:off x="416657" y="429169"/>
        <a:ext cx="1134193" cy="756128"/>
      </dsp:txXfrm>
    </dsp:sp>
    <dsp:sp modelId="{EC70621C-E0FE-C74D-98A9-C042451CB31D}">
      <dsp:nvSpPr>
        <dsp:cNvPr id="0" name=""/>
        <dsp:cNvSpPr/>
      </dsp:nvSpPr>
      <dsp:spPr>
        <a:xfrm>
          <a:off x="1706370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Verdier</a:t>
          </a:r>
        </a:p>
      </dsp:txBody>
      <dsp:txXfrm>
        <a:off x="2084434" y="417623"/>
        <a:ext cx="1134193" cy="756128"/>
      </dsp:txXfrm>
    </dsp:sp>
    <dsp:sp modelId="{273FBBC8-B183-9C4C-A803-57841D41F46A}">
      <dsp:nvSpPr>
        <dsp:cNvPr id="0" name=""/>
        <dsp:cNvSpPr/>
      </dsp:nvSpPr>
      <dsp:spPr>
        <a:xfrm>
          <a:off x="3407659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/>
            <a:t>Målgrupper</a:t>
          </a:r>
        </a:p>
      </dsp:txBody>
      <dsp:txXfrm>
        <a:off x="3785723" y="417623"/>
        <a:ext cx="1134193" cy="756128"/>
      </dsp:txXfrm>
    </dsp:sp>
    <dsp:sp modelId="{3C967597-0620-0C4A-9867-76DC32F12B05}">
      <dsp:nvSpPr>
        <dsp:cNvPr id="0" name=""/>
        <dsp:cNvSpPr/>
      </dsp:nvSpPr>
      <dsp:spPr>
        <a:xfrm>
          <a:off x="510894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Metoder</a:t>
          </a:r>
        </a:p>
      </dsp:txBody>
      <dsp:txXfrm>
        <a:off x="5487012" y="417623"/>
        <a:ext cx="1134193" cy="756128"/>
      </dsp:txXfrm>
    </dsp:sp>
    <dsp:sp modelId="{BB438C89-819A-9045-BF2A-C05ECAC769D8}">
      <dsp:nvSpPr>
        <dsp:cNvPr id="0" name=""/>
        <dsp:cNvSpPr/>
      </dsp:nvSpPr>
      <dsp:spPr>
        <a:xfrm>
          <a:off x="681023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Aktører</a:t>
          </a:r>
        </a:p>
      </dsp:txBody>
      <dsp:txXfrm>
        <a:off x="7188302" y="417623"/>
        <a:ext cx="1134193" cy="756128"/>
      </dsp:txXfrm>
    </dsp:sp>
    <dsp:sp modelId="{13A1FB64-A7B4-C643-89D8-47202CCC493D}">
      <dsp:nvSpPr>
        <dsp:cNvPr id="0" name=""/>
        <dsp:cNvSpPr/>
      </dsp:nvSpPr>
      <dsp:spPr>
        <a:xfrm>
          <a:off x="8511527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Mål</a:t>
          </a:r>
        </a:p>
      </dsp:txBody>
      <dsp:txXfrm>
        <a:off x="8889591" y="417623"/>
        <a:ext cx="1134193" cy="756128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2D953-0F2C-BA46-BC44-F66AF4EBCC99}">
      <dsp:nvSpPr>
        <dsp:cNvPr id="0" name=""/>
        <dsp:cNvSpPr/>
      </dsp:nvSpPr>
      <dsp:spPr>
        <a:xfrm>
          <a:off x="38593" y="429169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Visjon</a:t>
          </a:r>
        </a:p>
      </dsp:txBody>
      <dsp:txXfrm>
        <a:off x="416657" y="429169"/>
        <a:ext cx="1134193" cy="756128"/>
      </dsp:txXfrm>
    </dsp:sp>
    <dsp:sp modelId="{EC70621C-E0FE-C74D-98A9-C042451CB31D}">
      <dsp:nvSpPr>
        <dsp:cNvPr id="0" name=""/>
        <dsp:cNvSpPr/>
      </dsp:nvSpPr>
      <dsp:spPr>
        <a:xfrm>
          <a:off x="1706370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Verdier</a:t>
          </a:r>
        </a:p>
      </dsp:txBody>
      <dsp:txXfrm>
        <a:off x="2084434" y="417623"/>
        <a:ext cx="1134193" cy="756128"/>
      </dsp:txXfrm>
    </dsp:sp>
    <dsp:sp modelId="{273FBBC8-B183-9C4C-A803-57841D41F46A}">
      <dsp:nvSpPr>
        <dsp:cNvPr id="0" name=""/>
        <dsp:cNvSpPr/>
      </dsp:nvSpPr>
      <dsp:spPr>
        <a:xfrm>
          <a:off x="3407659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/>
            <a:t>Målgrupper</a:t>
          </a:r>
        </a:p>
      </dsp:txBody>
      <dsp:txXfrm>
        <a:off x="3785723" y="417623"/>
        <a:ext cx="1134193" cy="756128"/>
      </dsp:txXfrm>
    </dsp:sp>
    <dsp:sp modelId="{3C967597-0620-0C4A-9867-76DC32F12B05}">
      <dsp:nvSpPr>
        <dsp:cNvPr id="0" name=""/>
        <dsp:cNvSpPr/>
      </dsp:nvSpPr>
      <dsp:spPr>
        <a:xfrm>
          <a:off x="510894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Metoder</a:t>
          </a:r>
        </a:p>
      </dsp:txBody>
      <dsp:txXfrm>
        <a:off x="5487012" y="417623"/>
        <a:ext cx="1134193" cy="756128"/>
      </dsp:txXfrm>
    </dsp:sp>
    <dsp:sp modelId="{BB438C89-819A-9045-BF2A-C05ECAC769D8}">
      <dsp:nvSpPr>
        <dsp:cNvPr id="0" name=""/>
        <dsp:cNvSpPr/>
      </dsp:nvSpPr>
      <dsp:spPr>
        <a:xfrm>
          <a:off x="681023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Aktører</a:t>
          </a:r>
        </a:p>
      </dsp:txBody>
      <dsp:txXfrm>
        <a:off x="7188302" y="417623"/>
        <a:ext cx="1134193" cy="756128"/>
      </dsp:txXfrm>
    </dsp:sp>
    <dsp:sp modelId="{13A1FB64-A7B4-C643-89D8-47202CCC493D}">
      <dsp:nvSpPr>
        <dsp:cNvPr id="0" name=""/>
        <dsp:cNvSpPr/>
      </dsp:nvSpPr>
      <dsp:spPr>
        <a:xfrm>
          <a:off x="8511527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Mål</a:t>
          </a:r>
        </a:p>
      </dsp:txBody>
      <dsp:txXfrm>
        <a:off x="8889591" y="417623"/>
        <a:ext cx="1134193" cy="756128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2D953-0F2C-BA46-BC44-F66AF4EBCC99}">
      <dsp:nvSpPr>
        <dsp:cNvPr id="0" name=""/>
        <dsp:cNvSpPr/>
      </dsp:nvSpPr>
      <dsp:spPr>
        <a:xfrm>
          <a:off x="38593" y="429169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Visjon</a:t>
          </a:r>
        </a:p>
      </dsp:txBody>
      <dsp:txXfrm>
        <a:off x="416657" y="429169"/>
        <a:ext cx="1134193" cy="756128"/>
      </dsp:txXfrm>
    </dsp:sp>
    <dsp:sp modelId="{EC70621C-E0FE-C74D-98A9-C042451CB31D}">
      <dsp:nvSpPr>
        <dsp:cNvPr id="0" name=""/>
        <dsp:cNvSpPr/>
      </dsp:nvSpPr>
      <dsp:spPr>
        <a:xfrm>
          <a:off x="1706370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Verdier</a:t>
          </a:r>
        </a:p>
      </dsp:txBody>
      <dsp:txXfrm>
        <a:off x="2084434" y="417623"/>
        <a:ext cx="1134193" cy="756128"/>
      </dsp:txXfrm>
    </dsp:sp>
    <dsp:sp modelId="{273FBBC8-B183-9C4C-A803-57841D41F46A}">
      <dsp:nvSpPr>
        <dsp:cNvPr id="0" name=""/>
        <dsp:cNvSpPr/>
      </dsp:nvSpPr>
      <dsp:spPr>
        <a:xfrm>
          <a:off x="3407659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/>
            <a:t>Målgrupper</a:t>
          </a:r>
        </a:p>
      </dsp:txBody>
      <dsp:txXfrm>
        <a:off x="3785723" y="417623"/>
        <a:ext cx="1134193" cy="756128"/>
      </dsp:txXfrm>
    </dsp:sp>
    <dsp:sp modelId="{3C967597-0620-0C4A-9867-76DC32F12B05}">
      <dsp:nvSpPr>
        <dsp:cNvPr id="0" name=""/>
        <dsp:cNvSpPr/>
      </dsp:nvSpPr>
      <dsp:spPr>
        <a:xfrm>
          <a:off x="510894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Metoder</a:t>
          </a:r>
        </a:p>
      </dsp:txBody>
      <dsp:txXfrm>
        <a:off x="5487012" y="417623"/>
        <a:ext cx="1134193" cy="756128"/>
      </dsp:txXfrm>
    </dsp:sp>
    <dsp:sp modelId="{BB438C89-819A-9045-BF2A-C05ECAC769D8}">
      <dsp:nvSpPr>
        <dsp:cNvPr id="0" name=""/>
        <dsp:cNvSpPr/>
      </dsp:nvSpPr>
      <dsp:spPr>
        <a:xfrm>
          <a:off x="681023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Aktører</a:t>
          </a:r>
        </a:p>
      </dsp:txBody>
      <dsp:txXfrm>
        <a:off x="7188302" y="417623"/>
        <a:ext cx="1134193" cy="756128"/>
      </dsp:txXfrm>
    </dsp:sp>
    <dsp:sp modelId="{13A1FB64-A7B4-C643-89D8-47202CCC493D}">
      <dsp:nvSpPr>
        <dsp:cNvPr id="0" name=""/>
        <dsp:cNvSpPr/>
      </dsp:nvSpPr>
      <dsp:spPr>
        <a:xfrm>
          <a:off x="8511527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Mål</a:t>
          </a:r>
        </a:p>
      </dsp:txBody>
      <dsp:txXfrm>
        <a:off x="8889591" y="417623"/>
        <a:ext cx="1134193" cy="7561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2D953-0F2C-BA46-BC44-F66AF4EBCC99}">
      <dsp:nvSpPr>
        <dsp:cNvPr id="0" name=""/>
        <dsp:cNvSpPr/>
      </dsp:nvSpPr>
      <dsp:spPr>
        <a:xfrm>
          <a:off x="35598" y="594134"/>
          <a:ext cx="1743642" cy="69745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Visjon</a:t>
          </a:r>
        </a:p>
      </dsp:txBody>
      <dsp:txXfrm>
        <a:off x="384326" y="594134"/>
        <a:ext cx="1046186" cy="697456"/>
      </dsp:txXfrm>
    </dsp:sp>
    <dsp:sp modelId="{EC70621C-E0FE-C74D-98A9-C042451CB31D}">
      <dsp:nvSpPr>
        <dsp:cNvPr id="0" name=""/>
        <dsp:cNvSpPr/>
      </dsp:nvSpPr>
      <dsp:spPr>
        <a:xfrm>
          <a:off x="1562091" y="595362"/>
          <a:ext cx="1743642" cy="69745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Verdier</a:t>
          </a:r>
        </a:p>
      </dsp:txBody>
      <dsp:txXfrm>
        <a:off x="1910819" y="595362"/>
        <a:ext cx="1046186" cy="697456"/>
      </dsp:txXfrm>
    </dsp:sp>
    <dsp:sp modelId="{273FBBC8-B183-9C4C-A803-57841D41F46A}">
      <dsp:nvSpPr>
        <dsp:cNvPr id="0" name=""/>
        <dsp:cNvSpPr/>
      </dsp:nvSpPr>
      <dsp:spPr>
        <a:xfrm>
          <a:off x="3143243" y="583484"/>
          <a:ext cx="1743642" cy="69745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/>
            <a:t>Målgrupper</a:t>
          </a:r>
        </a:p>
      </dsp:txBody>
      <dsp:txXfrm>
        <a:off x="3491971" y="583484"/>
        <a:ext cx="1046186" cy="697456"/>
      </dsp:txXfrm>
    </dsp:sp>
    <dsp:sp modelId="{3C967597-0620-0C4A-9867-76DC32F12B05}">
      <dsp:nvSpPr>
        <dsp:cNvPr id="0" name=""/>
        <dsp:cNvSpPr/>
      </dsp:nvSpPr>
      <dsp:spPr>
        <a:xfrm>
          <a:off x="4712521" y="583484"/>
          <a:ext cx="1743642" cy="69745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Metoder</a:t>
          </a:r>
        </a:p>
      </dsp:txBody>
      <dsp:txXfrm>
        <a:off x="5061249" y="583484"/>
        <a:ext cx="1046186" cy="697456"/>
      </dsp:txXfrm>
    </dsp:sp>
    <dsp:sp modelId="{BB438C89-819A-9045-BF2A-C05ECAC769D8}">
      <dsp:nvSpPr>
        <dsp:cNvPr id="0" name=""/>
        <dsp:cNvSpPr/>
      </dsp:nvSpPr>
      <dsp:spPr>
        <a:xfrm>
          <a:off x="6281800" y="583484"/>
          <a:ext cx="1743642" cy="69745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Aktører</a:t>
          </a:r>
        </a:p>
      </dsp:txBody>
      <dsp:txXfrm>
        <a:off x="6630528" y="583484"/>
        <a:ext cx="1046186" cy="697456"/>
      </dsp:txXfrm>
    </dsp:sp>
    <dsp:sp modelId="{13A1FB64-A7B4-C643-89D8-47202CCC493D}">
      <dsp:nvSpPr>
        <dsp:cNvPr id="0" name=""/>
        <dsp:cNvSpPr/>
      </dsp:nvSpPr>
      <dsp:spPr>
        <a:xfrm>
          <a:off x="7851078" y="583484"/>
          <a:ext cx="1743642" cy="697456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Mål</a:t>
          </a:r>
        </a:p>
      </dsp:txBody>
      <dsp:txXfrm>
        <a:off x="8199806" y="583484"/>
        <a:ext cx="1046186" cy="697456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2D953-0F2C-BA46-BC44-F66AF4EBCC99}">
      <dsp:nvSpPr>
        <dsp:cNvPr id="0" name=""/>
        <dsp:cNvSpPr/>
      </dsp:nvSpPr>
      <dsp:spPr>
        <a:xfrm>
          <a:off x="38593" y="429169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Visjon</a:t>
          </a:r>
        </a:p>
      </dsp:txBody>
      <dsp:txXfrm>
        <a:off x="416657" y="429169"/>
        <a:ext cx="1134193" cy="756128"/>
      </dsp:txXfrm>
    </dsp:sp>
    <dsp:sp modelId="{EC70621C-E0FE-C74D-98A9-C042451CB31D}">
      <dsp:nvSpPr>
        <dsp:cNvPr id="0" name=""/>
        <dsp:cNvSpPr/>
      </dsp:nvSpPr>
      <dsp:spPr>
        <a:xfrm>
          <a:off x="1706370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Verdier</a:t>
          </a:r>
        </a:p>
      </dsp:txBody>
      <dsp:txXfrm>
        <a:off x="2084434" y="417623"/>
        <a:ext cx="1134193" cy="756128"/>
      </dsp:txXfrm>
    </dsp:sp>
    <dsp:sp modelId="{273FBBC8-B183-9C4C-A803-57841D41F46A}">
      <dsp:nvSpPr>
        <dsp:cNvPr id="0" name=""/>
        <dsp:cNvSpPr/>
      </dsp:nvSpPr>
      <dsp:spPr>
        <a:xfrm>
          <a:off x="3407659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/>
            <a:t>Målgrupper</a:t>
          </a:r>
        </a:p>
      </dsp:txBody>
      <dsp:txXfrm>
        <a:off x="3785723" y="417623"/>
        <a:ext cx="1134193" cy="756128"/>
      </dsp:txXfrm>
    </dsp:sp>
    <dsp:sp modelId="{3C967597-0620-0C4A-9867-76DC32F12B05}">
      <dsp:nvSpPr>
        <dsp:cNvPr id="0" name=""/>
        <dsp:cNvSpPr/>
      </dsp:nvSpPr>
      <dsp:spPr>
        <a:xfrm>
          <a:off x="510894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Metoder</a:t>
          </a:r>
        </a:p>
      </dsp:txBody>
      <dsp:txXfrm>
        <a:off x="5487012" y="417623"/>
        <a:ext cx="1134193" cy="756128"/>
      </dsp:txXfrm>
    </dsp:sp>
    <dsp:sp modelId="{BB438C89-819A-9045-BF2A-C05ECAC769D8}">
      <dsp:nvSpPr>
        <dsp:cNvPr id="0" name=""/>
        <dsp:cNvSpPr/>
      </dsp:nvSpPr>
      <dsp:spPr>
        <a:xfrm>
          <a:off x="681023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Aktører</a:t>
          </a:r>
        </a:p>
      </dsp:txBody>
      <dsp:txXfrm>
        <a:off x="7188302" y="417623"/>
        <a:ext cx="1134193" cy="756128"/>
      </dsp:txXfrm>
    </dsp:sp>
    <dsp:sp modelId="{13A1FB64-A7B4-C643-89D8-47202CCC493D}">
      <dsp:nvSpPr>
        <dsp:cNvPr id="0" name=""/>
        <dsp:cNvSpPr/>
      </dsp:nvSpPr>
      <dsp:spPr>
        <a:xfrm>
          <a:off x="8511527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Mål</a:t>
          </a:r>
        </a:p>
      </dsp:txBody>
      <dsp:txXfrm>
        <a:off x="8889591" y="417623"/>
        <a:ext cx="1134193" cy="756128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2D953-0F2C-BA46-BC44-F66AF4EBCC99}">
      <dsp:nvSpPr>
        <dsp:cNvPr id="0" name=""/>
        <dsp:cNvSpPr/>
      </dsp:nvSpPr>
      <dsp:spPr>
        <a:xfrm>
          <a:off x="38593" y="429169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Visjon</a:t>
          </a:r>
        </a:p>
      </dsp:txBody>
      <dsp:txXfrm>
        <a:off x="416657" y="429169"/>
        <a:ext cx="1134193" cy="756128"/>
      </dsp:txXfrm>
    </dsp:sp>
    <dsp:sp modelId="{EC70621C-E0FE-C74D-98A9-C042451CB31D}">
      <dsp:nvSpPr>
        <dsp:cNvPr id="0" name=""/>
        <dsp:cNvSpPr/>
      </dsp:nvSpPr>
      <dsp:spPr>
        <a:xfrm>
          <a:off x="1706370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Verdier</a:t>
          </a:r>
        </a:p>
      </dsp:txBody>
      <dsp:txXfrm>
        <a:off x="2084434" y="417623"/>
        <a:ext cx="1134193" cy="756128"/>
      </dsp:txXfrm>
    </dsp:sp>
    <dsp:sp modelId="{273FBBC8-B183-9C4C-A803-57841D41F46A}">
      <dsp:nvSpPr>
        <dsp:cNvPr id="0" name=""/>
        <dsp:cNvSpPr/>
      </dsp:nvSpPr>
      <dsp:spPr>
        <a:xfrm>
          <a:off x="3407659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/>
            <a:t>Målgrupper</a:t>
          </a:r>
        </a:p>
      </dsp:txBody>
      <dsp:txXfrm>
        <a:off x="3785723" y="417623"/>
        <a:ext cx="1134193" cy="756128"/>
      </dsp:txXfrm>
    </dsp:sp>
    <dsp:sp modelId="{3C967597-0620-0C4A-9867-76DC32F12B05}">
      <dsp:nvSpPr>
        <dsp:cNvPr id="0" name=""/>
        <dsp:cNvSpPr/>
      </dsp:nvSpPr>
      <dsp:spPr>
        <a:xfrm>
          <a:off x="510894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Metoder</a:t>
          </a:r>
        </a:p>
      </dsp:txBody>
      <dsp:txXfrm>
        <a:off x="5487012" y="417623"/>
        <a:ext cx="1134193" cy="756128"/>
      </dsp:txXfrm>
    </dsp:sp>
    <dsp:sp modelId="{BB438C89-819A-9045-BF2A-C05ECAC769D8}">
      <dsp:nvSpPr>
        <dsp:cNvPr id="0" name=""/>
        <dsp:cNvSpPr/>
      </dsp:nvSpPr>
      <dsp:spPr>
        <a:xfrm>
          <a:off x="681023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Aktører</a:t>
          </a:r>
        </a:p>
      </dsp:txBody>
      <dsp:txXfrm>
        <a:off x="7188302" y="417623"/>
        <a:ext cx="1134193" cy="756128"/>
      </dsp:txXfrm>
    </dsp:sp>
    <dsp:sp modelId="{13A1FB64-A7B4-C643-89D8-47202CCC493D}">
      <dsp:nvSpPr>
        <dsp:cNvPr id="0" name=""/>
        <dsp:cNvSpPr/>
      </dsp:nvSpPr>
      <dsp:spPr>
        <a:xfrm>
          <a:off x="8511527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Mål</a:t>
          </a:r>
        </a:p>
      </dsp:txBody>
      <dsp:txXfrm>
        <a:off x="8889591" y="417623"/>
        <a:ext cx="1134193" cy="756128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2D953-0F2C-BA46-BC44-F66AF4EBCC99}">
      <dsp:nvSpPr>
        <dsp:cNvPr id="0" name=""/>
        <dsp:cNvSpPr/>
      </dsp:nvSpPr>
      <dsp:spPr>
        <a:xfrm>
          <a:off x="38593" y="429169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Visjon</a:t>
          </a:r>
        </a:p>
      </dsp:txBody>
      <dsp:txXfrm>
        <a:off x="416657" y="429169"/>
        <a:ext cx="1134193" cy="756128"/>
      </dsp:txXfrm>
    </dsp:sp>
    <dsp:sp modelId="{EC70621C-E0FE-C74D-98A9-C042451CB31D}">
      <dsp:nvSpPr>
        <dsp:cNvPr id="0" name=""/>
        <dsp:cNvSpPr/>
      </dsp:nvSpPr>
      <dsp:spPr>
        <a:xfrm>
          <a:off x="1706370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Verdier</a:t>
          </a:r>
        </a:p>
      </dsp:txBody>
      <dsp:txXfrm>
        <a:off x="2084434" y="417623"/>
        <a:ext cx="1134193" cy="756128"/>
      </dsp:txXfrm>
    </dsp:sp>
    <dsp:sp modelId="{273FBBC8-B183-9C4C-A803-57841D41F46A}">
      <dsp:nvSpPr>
        <dsp:cNvPr id="0" name=""/>
        <dsp:cNvSpPr/>
      </dsp:nvSpPr>
      <dsp:spPr>
        <a:xfrm>
          <a:off x="3407659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/>
            <a:t>Målgrupper</a:t>
          </a:r>
        </a:p>
      </dsp:txBody>
      <dsp:txXfrm>
        <a:off x="3785723" y="417623"/>
        <a:ext cx="1134193" cy="756128"/>
      </dsp:txXfrm>
    </dsp:sp>
    <dsp:sp modelId="{3C967597-0620-0C4A-9867-76DC32F12B05}">
      <dsp:nvSpPr>
        <dsp:cNvPr id="0" name=""/>
        <dsp:cNvSpPr/>
      </dsp:nvSpPr>
      <dsp:spPr>
        <a:xfrm>
          <a:off x="510894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Metoder</a:t>
          </a:r>
        </a:p>
      </dsp:txBody>
      <dsp:txXfrm>
        <a:off x="5487012" y="417623"/>
        <a:ext cx="1134193" cy="756128"/>
      </dsp:txXfrm>
    </dsp:sp>
    <dsp:sp modelId="{BB438C89-819A-9045-BF2A-C05ECAC769D8}">
      <dsp:nvSpPr>
        <dsp:cNvPr id="0" name=""/>
        <dsp:cNvSpPr/>
      </dsp:nvSpPr>
      <dsp:spPr>
        <a:xfrm>
          <a:off x="681023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Aktører</a:t>
          </a:r>
        </a:p>
      </dsp:txBody>
      <dsp:txXfrm>
        <a:off x="7188302" y="417623"/>
        <a:ext cx="1134193" cy="756128"/>
      </dsp:txXfrm>
    </dsp:sp>
    <dsp:sp modelId="{13A1FB64-A7B4-C643-89D8-47202CCC493D}">
      <dsp:nvSpPr>
        <dsp:cNvPr id="0" name=""/>
        <dsp:cNvSpPr/>
      </dsp:nvSpPr>
      <dsp:spPr>
        <a:xfrm>
          <a:off x="8511527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Mål</a:t>
          </a:r>
        </a:p>
      </dsp:txBody>
      <dsp:txXfrm>
        <a:off x="8889591" y="417623"/>
        <a:ext cx="1134193" cy="756128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2D953-0F2C-BA46-BC44-F66AF4EBCC99}">
      <dsp:nvSpPr>
        <dsp:cNvPr id="0" name=""/>
        <dsp:cNvSpPr/>
      </dsp:nvSpPr>
      <dsp:spPr>
        <a:xfrm>
          <a:off x="38593" y="429169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Visjon</a:t>
          </a:r>
        </a:p>
      </dsp:txBody>
      <dsp:txXfrm>
        <a:off x="416657" y="429169"/>
        <a:ext cx="1134193" cy="756128"/>
      </dsp:txXfrm>
    </dsp:sp>
    <dsp:sp modelId="{EC70621C-E0FE-C74D-98A9-C042451CB31D}">
      <dsp:nvSpPr>
        <dsp:cNvPr id="0" name=""/>
        <dsp:cNvSpPr/>
      </dsp:nvSpPr>
      <dsp:spPr>
        <a:xfrm>
          <a:off x="1706370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Verdier</a:t>
          </a:r>
        </a:p>
      </dsp:txBody>
      <dsp:txXfrm>
        <a:off x="2084434" y="417623"/>
        <a:ext cx="1134193" cy="756128"/>
      </dsp:txXfrm>
    </dsp:sp>
    <dsp:sp modelId="{273FBBC8-B183-9C4C-A803-57841D41F46A}">
      <dsp:nvSpPr>
        <dsp:cNvPr id="0" name=""/>
        <dsp:cNvSpPr/>
      </dsp:nvSpPr>
      <dsp:spPr>
        <a:xfrm>
          <a:off x="3407659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/>
            <a:t>Målgrupper</a:t>
          </a:r>
        </a:p>
      </dsp:txBody>
      <dsp:txXfrm>
        <a:off x="3785723" y="417623"/>
        <a:ext cx="1134193" cy="756128"/>
      </dsp:txXfrm>
    </dsp:sp>
    <dsp:sp modelId="{3C967597-0620-0C4A-9867-76DC32F12B05}">
      <dsp:nvSpPr>
        <dsp:cNvPr id="0" name=""/>
        <dsp:cNvSpPr/>
      </dsp:nvSpPr>
      <dsp:spPr>
        <a:xfrm>
          <a:off x="510894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Metoder</a:t>
          </a:r>
        </a:p>
      </dsp:txBody>
      <dsp:txXfrm>
        <a:off x="5487012" y="417623"/>
        <a:ext cx="1134193" cy="756128"/>
      </dsp:txXfrm>
    </dsp:sp>
    <dsp:sp modelId="{BB438C89-819A-9045-BF2A-C05ECAC769D8}">
      <dsp:nvSpPr>
        <dsp:cNvPr id="0" name=""/>
        <dsp:cNvSpPr/>
      </dsp:nvSpPr>
      <dsp:spPr>
        <a:xfrm>
          <a:off x="681023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Aktører</a:t>
          </a:r>
        </a:p>
      </dsp:txBody>
      <dsp:txXfrm>
        <a:off x="7188302" y="417623"/>
        <a:ext cx="1134193" cy="756128"/>
      </dsp:txXfrm>
    </dsp:sp>
    <dsp:sp modelId="{13A1FB64-A7B4-C643-89D8-47202CCC493D}">
      <dsp:nvSpPr>
        <dsp:cNvPr id="0" name=""/>
        <dsp:cNvSpPr/>
      </dsp:nvSpPr>
      <dsp:spPr>
        <a:xfrm>
          <a:off x="8511527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Mål</a:t>
          </a:r>
        </a:p>
      </dsp:txBody>
      <dsp:txXfrm>
        <a:off x="8889591" y="417623"/>
        <a:ext cx="1134193" cy="756128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2D953-0F2C-BA46-BC44-F66AF4EBCC99}">
      <dsp:nvSpPr>
        <dsp:cNvPr id="0" name=""/>
        <dsp:cNvSpPr/>
      </dsp:nvSpPr>
      <dsp:spPr>
        <a:xfrm>
          <a:off x="38593" y="429169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Visjon</a:t>
          </a:r>
        </a:p>
      </dsp:txBody>
      <dsp:txXfrm>
        <a:off x="416657" y="429169"/>
        <a:ext cx="1134193" cy="756128"/>
      </dsp:txXfrm>
    </dsp:sp>
    <dsp:sp modelId="{EC70621C-E0FE-C74D-98A9-C042451CB31D}">
      <dsp:nvSpPr>
        <dsp:cNvPr id="0" name=""/>
        <dsp:cNvSpPr/>
      </dsp:nvSpPr>
      <dsp:spPr>
        <a:xfrm>
          <a:off x="1706370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Verdier</a:t>
          </a:r>
        </a:p>
      </dsp:txBody>
      <dsp:txXfrm>
        <a:off x="2084434" y="417623"/>
        <a:ext cx="1134193" cy="756128"/>
      </dsp:txXfrm>
    </dsp:sp>
    <dsp:sp modelId="{273FBBC8-B183-9C4C-A803-57841D41F46A}">
      <dsp:nvSpPr>
        <dsp:cNvPr id="0" name=""/>
        <dsp:cNvSpPr/>
      </dsp:nvSpPr>
      <dsp:spPr>
        <a:xfrm>
          <a:off x="3407659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/>
            <a:t>Målgrupper</a:t>
          </a:r>
        </a:p>
      </dsp:txBody>
      <dsp:txXfrm>
        <a:off x="3785723" y="417623"/>
        <a:ext cx="1134193" cy="756128"/>
      </dsp:txXfrm>
    </dsp:sp>
    <dsp:sp modelId="{3C967597-0620-0C4A-9867-76DC32F12B05}">
      <dsp:nvSpPr>
        <dsp:cNvPr id="0" name=""/>
        <dsp:cNvSpPr/>
      </dsp:nvSpPr>
      <dsp:spPr>
        <a:xfrm>
          <a:off x="510894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Metoder</a:t>
          </a:r>
        </a:p>
      </dsp:txBody>
      <dsp:txXfrm>
        <a:off x="5487012" y="417623"/>
        <a:ext cx="1134193" cy="756128"/>
      </dsp:txXfrm>
    </dsp:sp>
    <dsp:sp modelId="{BB438C89-819A-9045-BF2A-C05ECAC769D8}">
      <dsp:nvSpPr>
        <dsp:cNvPr id="0" name=""/>
        <dsp:cNvSpPr/>
      </dsp:nvSpPr>
      <dsp:spPr>
        <a:xfrm>
          <a:off x="681023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Aktører</a:t>
          </a:r>
        </a:p>
      </dsp:txBody>
      <dsp:txXfrm>
        <a:off x="7188302" y="417623"/>
        <a:ext cx="1134193" cy="756128"/>
      </dsp:txXfrm>
    </dsp:sp>
    <dsp:sp modelId="{13A1FB64-A7B4-C643-89D8-47202CCC493D}">
      <dsp:nvSpPr>
        <dsp:cNvPr id="0" name=""/>
        <dsp:cNvSpPr/>
      </dsp:nvSpPr>
      <dsp:spPr>
        <a:xfrm>
          <a:off x="8511527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Mål</a:t>
          </a:r>
        </a:p>
      </dsp:txBody>
      <dsp:txXfrm>
        <a:off x="8889591" y="417623"/>
        <a:ext cx="1134193" cy="756128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2D953-0F2C-BA46-BC44-F66AF4EBCC99}">
      <dsp:nvSpPr>
        <dsp:cNvPr id="0" name=""/>
        <dsp:cNvSpPr/>
      </dsp:nvSpPr>
      <dsp:spPr>
        <a:xfrm>
          <a:off x="38593" y="429169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Visjon</a:t>
          </a:r>
        </a:p>
      </dsp:txBody>
      <dsp:txXfrm>
        <a:off x="416657" y="429169"/>
        <a:ext cx="1134193" cy="756128"/>
      </dsp:txXfrm>
    </dsp:sp>
    <dsp:sp modelId="{EC70621C-E0FE-C74D-98A9-C042451CB31D}">
      <dsp:nvSpPr>
        <dsp:cNvPr id="0" name=""/>
        <dsp:cNvSpPr/>
      </dsp:nvSpPr>
      <dsp:spPr>
        <a:xfrm>
          <a:off x="1706370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Verdier</a:t>
          </a:r>
        </a:p>
      </dsp:txBody>
      <dsp:txXfrm>
        <a:off x="2084434" y="417623"/>
        <a:ext cx="1134193" cy="756128"/>
      </dsp:txXfrm>
    </dsp:sp>
    <dsp:sp modelId="{273FBBC8-B183-9C4C-A803-57841D41F46A}">
      <dsp:nvSpPr>
        <dsp:cNvPr id="0" name=""/>
        <dsp:cNvSpPr/>
      </dsp:nvSpPr>
      <dsp:spPr>
        <a:xfrm>
          <a:off x="3407659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/>
            <a:t>Målgrupper</a:t>
          </a:r>
        </a:p>
      </dsp:txBody>
      <dsp:txXfrm>
        <a:off x="3785723" y="417623"/>
        <a:ext cx="1134193" cy="756128"/>
      </dsp:txXfrm>
    </dsp:sp>
    <dsp:sp modelId="{3C967597-0620-0C4A-9867-76DC32F12B05}">
      <dsp:nvSpPr>
        <dsp:cNvPr id="0" name=""/>
        <dsp:cNvSpPr/>
      </dsp:nvSpPr>
      <dsp:spPr>
        <a:xfrm>
          <a:off x="510894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Metoder</a:t>
          </a:r>
        </a:p>
      </dsp:txBody>
      <dsp:txXfrm>
        <a:off x="5487012" y="417623"/>
        <a:ext cx="1134193" cy="756128"/>
      </dsp:txXfrm>
    </dsp:sp>
    <dsp:sp modelId="{BB438C89-819A-9045-BF2A-C05ECAC769D8}">
      <dsp:nvSpPr>
        <dsp:cNvPr id="0" name=""/>
        <dsp:cNvSpPr/>
      </dsp:nvSpPr>
      <dsp:spPr>
        <a:xfrm>
          <a:off x="681023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Aktører</a:t>
          </a:r>
        </a:p>
      </dsp:txBody>
      <dsp:txXfrm>
        <a:off x="7188302" y="417623"/>
        <a:ext cx="1134193" cy="756128"/>
      </dsp:txXfrm>
    </dsp:sp>
    <dsp:sp modelId="{13A1FB64-A7B4-C643-89D8-47202CCC493D}">
      <dsp:nvSpPr>
        <dsp:cNvPr id="0" name=""/>
        <dsp:cNvSpPr/>
      </dsp:nvSpPr>
      <dsp:spPr>
        <a:xfrm>
          <a:off x="8511527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Mål</a:t>
          </a:r>
        </a:p>
      </dsp:txBody>
      <dsp:txXfrm>
        <a:off x="8889591" y="417623"/>
        <a:ext cx="1134193" cy="756128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2D953-0F2C-BA46-BC44-F66AF4EBCC99}">
      <dsp:nvSpPr>
        <dsp:cNvPr id="0" name=""/>
        <dsp:cNvSpPr/>
      </dsp:nvSpPr>
      <dsp:spPr>
        <a:xfrm>
          <a:off x="38593" y="429169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Visjon</a:t>
          </a:r>
        </a:p>
      </dsp:txBody>
      <dsp:txXfrm>
        <a:off x="416657" y="429169"/>
        <a:ext cx="1134193" cy="756128"/>
      </dsp:txXfrm>
    </dsp:sp>
    <dsp:sp modelId="{EC70621C-E0FE-C74D-98A9-C042451CB31D}">
      <dsp:nvSpPr>
        <dsp:cNvPr id="0" name=""/>
        <dsp:cNvSpPr/>
      </dsp:nvSpPr>
      <dsp:spPr>
        <a:xfrm>
          <a:off x="1706370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Verdier</a:t>
          </a:r>
        </a:p>
      </dsp:txBody>
      <dsp:txXfrm>
        <a:off x="2084434" y="417623"/>
        <a:ext cx="1134193" cy="756128"/>
      </dsp:txXfrm>
    </dsp:sp>
    <dsp:sp modelId="{273FBBC8-B183-9C4C-A803-57841D41F46A}">
      <dsp:nvSpPr>
        <dsp:cNvPr id="0" name=""/>
        <dsp:cNvSpPr/>
      </dsp:nvSpPr>
      <dsp:spPr>
        <a:xfrm>
          <a:off x="3407659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/>
            <a:t>Målgrupper</a:t>
          </a:r>
        </a:p>
      </dsp:txBody>
      <dsp:txXfrm>
        <a:off x="3785723" y="417623"/>
        <a:ext cx="1134193" cy="756128"/>
      </dsp:txXfrm>
    </dsp:sp>
    <dsp:sp modelId="{3C967597-0620-0C4A-9867-76DC32F12B05}">
      <dsp:nvSpPr>
        <dsp:cNvPr id="0" name=""/>
        <dsp:cNvSpPr/>
      </dsp:nvSpPr>
      <dsp:spPr>
        <a:xfrm>
          <a:off x="510894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Metoder</a:t>
          </a:r>
        </a:p>
      </dsp:txBody>
      <dsp:txXfrm>
        <a:off x="5487012" y="417623"/>
        <a:ext cx="1134193" cy="756128"/>
      </dsp:txXfrm>
    </dsp:sp>
    <dsp:sp modelId="{BB438C89-819A-9045-BF2A-C05ECAC769D8}">
      <dsp:nvSpPr>
        <dsp:cNvPr id="0" name=""/>
        <dsp:cNvSpPr/>
      </dsp:nvSpPr>
      <dsp:spPr>
        <a:xfrm>
          <a:off x="681023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Aktører</a:t>
          </a:r>
        </a:p>
      </dsp:txBody>
      <dsp:txXfrm>
        <a:off x="7188302" y="417623"/>
        <a:ext cx="1134193" cy="756128"/>
      </dsp:txXfrm>
    </dsp:sp>
    <dsp:sp modelId="{13A1FB64-A7B4-C643-89D8-47202CCC493D}">
      <dsp:nvSpPr>
        <dsp:cNvPr id="0" name=""/>
        <dsp:cNvSpPr/>
      </dsp:nvSpPr>
      <dsp:spPr>
        <a:xfrm>
          <a:off x="8511527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Mål</a:t>
          </a:r>
        </a:p>
      </dsp:txBody>
      <dsp:txXfrm>
        <a:off x="8889591" y="417623"/>
        <a:ext cx="1134193" cy="7561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2D953-0F2C-BA46-BC44-F66AF4EBCC99}">
      <dsp:nvSpPr>
        <dsp:cNvPr id="0" name=""/>
        <dsp:cNvSpPr/>
      </dsp:nvSpPr>
      <dsp:spPr>
        <a:xfrm>
          <a:off x="38593" y="429169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Visjon</a:t>
          </a:r>
        </a:p>
      </dsp:txBody>
      <dsp:txXfrm>
        <a:off x="416657" y="429169"/>
        <a:ext cx="1134193" cy="756128"/>
      </dsp:txXfrm>
    </dsp:sp>
    <dsp:sp modelId="{EC70621C-E0FE-C74D-98A9-C042451CB31D}">
      <dsp:nvSpPr>
        <dsp:cNvPr id="0" name=""/>
        <dsp:cNvSpPr/>
      </dsp:nvSpPr>
      <dsp:spPr>
        <a:xfrm>
          <a:off x="1706370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Verdier</a:t>
          </a:r>
        </a:p>
      </dsp:txBody>
      <dsp:txXfrm>
        <a:off x="2084434" y="417623"/>
        <a:ext cx="1134193" cy="756128"/>
      </dsp:txXfrm>
    </dsp:sp>
    <dsp:sp modelId="{273FBBC8-B183-9C4C-A803-57841D41F46A}">
      <dsp:nvSpPr>
        <dsp:cNvPr id="0" name=""/>
        <dsp:cNvSpPr/>
      </dsp:nvSpPr>
      <dsp:spPr>
        <a:xfrm>
          <a:off x="3407659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/>
            <a:t>Målgrupper</a:t>
          </a:r>
        </a:p>
      </dsp:txBody>
      <dsp:txXfrm>
        <a:off x="3785723" y="417623"/>
        <a:ext cx="1134193" cy="756128"/>
      </dsp:txXfrm>
    </dsp:sp>
    <dsp:sp modelId="{3C967597-0620-0C4A-9867-76DC32F12B05}">
      <dsp:nvSpPr>
        <dsp:cNvPr id="0" name=""/>
        <dsp:cNvSpPr/>
      </dsp:nvSpPr>
      <dsp:spPr>
        <a:xfrm>
          <a:off x="510894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Metoder</a:t>
          </a:r>
        </a:p>
      </dsp:txBody>
      <dsp:txXfrm>
        <a:off x="5487012" y="417623"/>
        <a:ext cx="1134193" cy="756128"/>
      </dsp:txXfrm>
    </dsp:sp>
    <dsp:sp modelId="{BB438C89-819A-9045-BF2A-C05ECAC769D8}">
      <dsp:nvSpPr>
        <dsp:cNvPr id="0" name=""/>
        <dsp:cNvSpPr/>
      </dsp:nvSpPr>
      <dsp:spPr>
        <a:xfrm>
          <a:off x="681023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Aktører</a:t>
          </a:r>
        </a:p>
      </dsp:txBody>
      <dsp:txXfrm>
        <a:off x="7188302" y="417623"/>
        <a:ext cx="1134193" cy="756128"/>
      </dsp:txXfrm>
    </dsp:sp>
    <dsp:sp modelId="{13A1FB64-A7B4-C643-89D8-47202CCC493D}">
      <dsp:nvSpPr>
        <dsp:cNvPr id="0" name=""/>
        <dsp:cNvSpPr/>
      </dsp:nvSpPr>
      <dsp:spPr>
        <a:xfrm>
          <a:off x="8511527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Mål</a:t>
          </a:r>
        </a:p>
      </dsp:txBody>
      <dsp:txXfrm>
        <a:off x="8889591" y="417623"/>
        <a:ext cx="1134193" cy="7561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2D953-0F2C-BA46-BC44-F66AF4EBCC99}">
      <dsp:nvSpPr>
        <dsp:cNvPr id="0" name=""/>
        <dsp:cNvSpPr/>
      </dsp:nvSpPr>
      <dsp:spPr>
        <a:xfrm>
          <a:off x="38593" y="429169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Visjon</a:t>
          </a:r>
        </a:p>
      </dsp:txBody>
      <dsp:txXfrm>
        <a:off x="416657" y="429169"/>
        <a:ext cx="1134193" cy="756128"/>
      </dsp:txXfrm>
    </dsp:sp>
    <dsp:sp modelId="{EC70621C-E0FE-C74D-98A9-C042451CB31D}">
      <dsp:nvSpPr>
        <dsp:cNvPr id="0" name=""/>
        <dsp:cNvSpPr/>
      </dsp:nvSpPr>
      <dsp:spPr>
        <a:xfrm>
          <a:off x="1706370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Verdier</a:t>
          </a:r>
        </a:p>
      </dsp:txBody>
      <dsp:txXfrm>
        <a:off x="2084434" y="417623"/>
        <a:ext cx="1134193" cy="756128"/>
      </dsp:txXfrm>
    </dsp:sp>
    <dsp:sp modelId="{273FBBC8-B183-9C4C-A803-57841D41F46A}">
      <dsp:nvSpPr>
        <dsp:cNvPr id="0" name=""/>
        <dsp:cNvSpPr/>
      </dsp:nvSpPr>
      <dsp:spPr>
        <a:xfrm>
          <a:off x="3407659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/>
            <a:t>Målgrupper</a:t>
          </a:r>
        </a:p>
      </dsp:txBody>
      <dsp:txXfrm>
        <a:off x="3785723" y="417623"/>
        <a:ext cx="1134193" cy="756128"/>
      </dsp:txXfrm>
    </dsp:sp>
    <dsp:sp modelId="{3C967597-0620-0C4A-9867-76DC32F12B05}">
      <dsp:nvSpPr>
        <dsp:cNvPr id="0" name=""/>
        <dsp:cNvSpPr/>
      </dsp:nvSpPr>
      <dsp:spPr>
        <a:xfrm>
          <a:off x="510894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Metoder</a:t>
          </a:r>
        </a:p>
      </dsp:txBody>
      <dsp:txXfrm>
        <a:off x="5487012" y="417623"/>
        <a:ext cx="1134193" cy="756128"/>
      </dsp:txXfrm>
    </dsp:sp>
    <dsp:sp modelId="{BB438C89-819A-9045-BF2A-C05ECAC769D8}">
      <dsp:nvSpPr>
        <dsp:cNvPr id="0" name=""/>
        <dsp:cNvSpPr/>
      </dsp:nvSpPr>
      <dsp:spPr>
        <a:xfrm>
          <a:off x="681023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Aktører</a:t>
          </a:r>
        </a:p>
      </dsp:txBody>
      <dsp:txXfrm>
        <a:off x="7188302" y="417623"/>
        <a:ext cx="1134193" cy="756128"/>
      </dsp:txXfrm>
    </dsp:sp>
    <dsp:sp modelId="{13A1FB64-A7B4-C643-89D8-47202CCC493D}">
      <dsp:nvSpPr>
        <dsp:cNvPr id="0" name=""/>
        <dsp:cNvSpPr/>
      </dsp:nvSpPr>
      <dsp:spPr>
        <a:xfrm>
          <a:off x="8511527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Mål</a:t>
          </a:r>
        </a:p>
      </dsp:txBody>
      <dsp:txXfrm>
        <a:off x="8889591" y="417623"/>
        <a:ext cx="1134193" cy="75612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2D953-0F2C-BA46-BC44-F66AF4EBCC99}">
      <dsp:nvSpPr>
        <dsp:cNvPr id="0" name=""/>
        <dsp:cNvSpPr/>
      </dsp:nvSpPr>
      <dsp:spPr>
        <a:xfrm>
          <a:off x="38593" y="429169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Visjon</a:t>
          </a:r>
        </a:p>
      </dsp:txBody>
      <dsp:txXfrm>
        <a:off x="416657" y="429169"/>
        <a:ext cx="1134193" cy="756128"/>
      </dsp:txXfrm>
    </dsp:sp>
    <dsp:sp modelId="{EC70621C-E0FE-C74D-98A9-C042451CB31D}">
      <dsp:nvSpPr>
        <dsp:cNvPr id="0" name=""/>
        <dsp:cNvSpPr/>
      </dsp:nvSpPr>
      <dsp:spPr>
        <a:xfrm>
          <a:off x="1706370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Verdier</a:t>
          </a:r>
        </a:p>
      </dsp:txBody>
      <dsp:txXfrm>
        <a:off x="2084434" y="417623"/>
        <a:ext cx="1134193" cy="756128"/>
      </dsp:txXfrm>
    </dsp:sp>
    <dsp:sp modelId="{273FBBC8-B183-9C4C-A803-57841D41F46A}">
      <dsp:nvSpPr>
        <dsp:cNvPr id="0" name=""/>
        <dsp:cNvSpPr/>
      </dsp:nvSpPr>
      <dsp:spPr>
        <a:xfrm>
          <a:off x="3407659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/>
            <a:t>Målgrupper</a:t>
          </a:r>
        </a:p>
      </dsp:txBody>
      <dsp:txXfrm>
        <a:off x="3785723" y="417623"/>
        <a:ext cx="1134193" cy="756128"/>
      </dsp:txXfrm>
    </dsp:sp>
    <dsp:sp modelId="{3C967597-0620-0C4A-9867-76DC32F12B05}">
      <dsp:nvSpPr>
        <dsp:cNvPr id="0" name=""/>
        <dsp:cNvSpPr/>
      </dsp:nvSpPr>
      <dsp:spPr>
        <a:xfrm>
          <a:off x="510894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Metoder</a:t>
          </a:r>
        </a:p>
      </dsp:txBody>
      <dsp:txXfrm>
        <a:off x="5487012" y="417623"/>
        <a:ext cx="1134193" cy="756128"/>
      </dsp:txXfrm>
    </dsp:sp>
    <dsp:sp modelId="{BB438C89-819A-9045-BF2A-C05ECAC769D8}">
      <dsp:nvSpPr>
        <dsp:cNvPr id="0" name=""/>
        <dsp:cNvSpPr/>
      </dsp:nvSpPr>
      <dsp:spPr>
        <a:xfrm>
          <a:off x="681023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Aktører</a:t>
          </a:r>
        </a:p>
      </dsp:txBody>
      <dsp:txXfrm>
        <a:off x="7188302" y="417623"/>
        <a:ext cx="1134193" cy="756128"/>
      </dsp:txXfrm>
    </dsp:sp>
    <dsp:sp modelId="{13A1FB64-A7B4-C643-89D8-47202CCC493D}">
      <dsp:nvSpPr>
        <dsp:cNvPr id="0" name=""/>
        <dsp:cNvSpPr/>
      </dsp:nvSpPr>
      <dsp:spPr>
        <a:xfrm>
          <a:off x="8511527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Mål</a:t>
          </a:r>
        </a:p>
      </dsp:txBody>
      <dsp:txXfrm>
        <a:off x="8889591" y="417623"/>
        <a:ext cx="1134193" cy="75612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2D953-0F2C-BA46-BC44-F66AF4EBCC99}">
      <dsp:nvSpPr>
        <dsp:cNvPr id="0" name=""/>
        <dsp:cNvSpPr/>
      </dsp:nvSpPr>
      <dsp:spPr>
        <a:xfrm>
          <a:off x="38593" y="429169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Visjon</a:t>
          </a:r>
        </a:p>
      </dsp:txBody>
      <dsp:txXfrm>
        <a:off x="416657" y="429169"/>
        <a:ext cx="1134193" cy="756128"/>
      </dsp:txXfrm>
    </dsp:sp>
    <dsp:sp modelId="{EC70621C-E0FE-C74D-98A9-C042451CB31D}">
      <dsp:nvSpPr>
        <dsp:cNvPr id="0" name=""/>
        <dsp:cNvSpPr/>
      </dsp:nvSpPr>
      <dsp:spPr>
        <a:xfrm>
          <a:off x="1706370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Verdier</a:t>
          </a:r>
        </a:p>
      </dsp:txBody>
      <dsp:txXfrm>
        <a:off x="2084434" y="417623"/>
        <a:ext cx="1134193" cy="756128"/>
      </dsp:txXfrm>
    </dsp:sp>
    <dsp:sp modelId="{273FBBC8-B183-9C4C-A803-57841D41F46A}">
      <dsp:nvSpPr>
        <dsp:cNvPr id="0" name=""/>
        <dsp:cNvSpPr/>
      </dsp:nvSpPr>
      <dsp:spPr>
        <a:xfrm>
          <a:off x="3407659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/>
            <a:t>Målgrupper</a:t>
          </a:r>
        </a:p>
      </dsp:txBody>
      <dsp:txXfrm>
        <a:off x="3785723" y="417623"/>
        <a:ext cx="1134193" cy="756128"/>
      </dsp:txXfrm>
    </dsp:sp>
    <dsp:sp modelId="{3C967597-0620-0C4A-9867-76DC32F12B05}">
      <dsp:nvSpPr>
        <dsp:cNvPr id="0" name=""/>
        <dsp:cNvSpPr/>
      </dsp:nvSpPr>
      <dsp:spPr>
        <a:xfrm>
          <a:off x="510894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Metoder</a:t>
          </a:r>
        </a:p>
      </dsp:txBody>
      <dsp:txXfrm>
        <a:off x="5487012" y="417623"/>
        <a:ext cx="1134193" cy="756128"/>
      </dsp:txXfrm>
    </dsp:sp>
    <dsp:sp modelId="{BB438C89-819A-9045-BF2A-C05ECAC769D8}">
      <dsp:nvSpPr>
        <dsp:cNvPr id="0" name=""/>
        <dsp:cNvSpPr/>
      </dsp:nvSpPr>
      <dsp:spPr>
        <a:xfrm>
          <a:off x="681023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Aktører</a:t>
          </a:r>
        </a:p>
      </dsp:txBody>
      <dsp:txXfrm>
        <a:off x="7188302" y="417623"/>
        <a:ext cx="1134193" cy="756128"/>
      </dsp:txXfrm>
    </dsp:sp>
    <dsp:sp modelId="{13A1FB64-A7B4-C643-89D8-47202CCC493D}">
      <dsp:nvSpPr>
        <dsp:cNvPr id="0" name=""/>
        <dsp:cNvSpPr/>
      </dsp:nvSpPr>
      <dsp:spPr>
        <a:xfrm>
          <a:off x="8511527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Mål</a:t>
          </a:r>
        </a:p>
      </dsp:txBody>
      <dsp:txXfrm>
        <a:off x="8889591" y="417623"/>
        <a:ext cx="1134193" cy="75612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2D953-0F2C-BA46-BC44-F66AF4EBCC99}">
      <dsp:nvSpPr>
        <dsp:cNvPr id="0" name=""/>
        <dsp:cNvSpPr/>
      </dsp:nvSpPr>
      <dsp:spPr>
        <a:xfrm>
          <a:off x="38593" y="429169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Visjon</a:t>
          </a:r>
        </a:p>
      </dsp:txBody>
      <dsp:txXfrm>
        <a:off x="416657" y="429169"/>
        <a:ext cx="1134193" cy="756128"/>
      </dsp:txXfrm>
    </dsp:sp>
    <dsp:sp modelId="{EC70621C-E0FE-C74D-98A9-C042451CB31D}">
      <dsp:nvSpPr>
        <dsp:cNvPr id="0" name=""/>
        <dsp:cNvSpPr/>
      </dsp:nvSpPr>
      <dsp:spPr>
        <a:xfrm>
          <a:off x="1706370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Verdier</a:t>
          </a:r>
        </a:p>
      </dsp:txBody>
      <dsp:txXfrm>
        <a:off x="2084434" y="417623"/>
        <a:ext cx="1134193" cy="756128"/>
      </dsp:txXfrm>
    </dsp:sp>
    <dsp:sp modelId="{273FBBC8-B183-9C4C-A803-57841D41F46A}">
      <dsp:nvSpPr>
        <dsp:cNvPr id="0" name=""/>
        <dsp:cNvSpPr/>
      </dsp:nvSpPr>
      <dsp:spPr>
        <a:xfrm>
          <a:off x="3407659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/>
            <a:t>Målgrupper</a:t>
          </a:r>
        </a:p>
      </dsp:txBody>
      <dsp:txXfrm>
        <a:off x="3785723" y="417623"/>
        <a:ext cx="1134193" cy="756128"/>
      </dsp:txXfrm>
    </dsp:sp>
    <dsp:sp modelId="{3C967597-0620-0C4A-9867-76DC32F12B05}">
      <dsp:nvSpPr>
        <dsp:cNvPr id="0" name=""/>
        <dsp:cNvSpPr/>
      </dsp:nvSpPr>
      <dsp:spPr>
        <a:xfrm>
          <a:off x="510894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Metoder</a:t>
          </a:r>
        </a:p>
      </dsp:txBody>
      <dsp:txXfrm>
        <a:off x="5487012" y="417623"/>
        <a:ext cx="1134193" cy="756128"/>
      </dsp:txXfrm>
    </dsp:sp>
    <dsp:sp modelId="{BB438C89-819A-9045-BF2A-C05ECAC769D8}">
      <dsp:nvSpPr>
        <dsp:cNvPr id="0" name=""/>
        <dsp:cNvSpPr/>
      </dsp:nvSpPr>
      <dsp:spPr>
        <a:xfrm>
          <a:off x="681023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Aktører</a:t>
          </a:r>
        </a:p>
      </dsp:txBody>
      <dsp:txXfrm>
        <a:off x="7188302" y="417623"/>
        <a:ext cx="1134193" cy="756128"/>
      </dsp:txXfrm>
    </dsp:sp>
    <dsp:sp modelId="{13A1FB64-A7B4-C643-89D8-47202CCC493D}">
      <dsp:nvSpPr>
        <dsp:cNvPr id="0" name=""/>
        <dsp:cNvSpPr/>
      </dsp:nvSpPr>
      <dsp:spPr>
        <a:xfrm>
          <a:off x="8511527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Mål</a:t>
          </a:r>
        </a:p>
      </dsp:txBody>
      <dsp:txXfrm>
        <a:off x="8889591" y="417623"/>
        <a:ext cx="1134193" cy="75612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2D953-0F2C-BA46-BC44-F66AF4EBCC99}">
      <dsp:nvSpPr>
        <dsp:cNvPr id="0" name=""/>
        <dsp:cNvSpPr/>
      </dsp:nvSpPr>
      <dsp:spPr>
        <a:xfrm>
          <a:off x="38593" y="429169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Visjon</a:t>
          </a:r>
        </a:p>
      </dsp:txBody>
      <dsp:txXfrm>
        <a:off x="416657" y="429169"/>
        <a:ext cx="1134193" cy="756128"/>
      </dsp:txXfrm>
    </dsp:sp>
    <dsp:sp modelId="{EC70621C-E0FE-C74D-98A9-C042451CB31D}">
      <dsp:nvSpPr>
        <dsp:cNvPr id="0" name=""/>
        <dsp:cNvSpPr/>
      </dsp:nvSpPr>
      <dsp:spPr>
        <a:xfrm>
          <a:off x="1706370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Verdier</a:t>
          </a:r>
        </a:p>
      </dsp:txBody>
      <dsp:txXfrm>
        <a:off x="2084434" y="417623"/>
        <a:ext cx="1134193" cy="756128"/>
      </dsp:txXfrm>
    </dsp:sp>
    <dsp:sp modelId="{273FBBC8-B183-9C4C-A803-57841D41F46A}">
      <dsp:nvSpPr>
        <dsp:cNvPr id="0" name=""/>
        <dsp:cNvSpPr/>
      </dsp:nvSpPr>
      <dsp:spPr>
        <a:xfrm>
          <a:off x="3407659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/>
            <a:t>Målgrupper</a:t>
          </a:r>
        </a:p>
      </dsp:txBody>
      <dsp:txXfrm>
        <a:off x="3785723" y="417623"/>
        <a:ext cx="1134193" cy="756128"/>
      </dsp:txXfrm>
    </dsp:sp>
    <dsp:sp modelId="{3C967597-0620-0C4A-9867-76DC32F12B05}">
      <dsp:nvSpPr>
        <dsp:cNvPr id="0" name=""/>
        <dsp:cNvSpPr/>
      </dsp:nvSpPr>
      <dsp:spPr>
        <a:xfrm>
          <a:off x="510894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Metoder</a:t>
          </a:r>
        </a:p>
      </dsp:txBody>
      <dsp:txXfrm>
        <a:off x="5487012" y="417623"/>
        <a:ext cx="1134193" cy="756128"/>
      </dsp:txXfrm>
    </dsp:sp>
    <dsp:sp modelId="{BB438C89-819A-9045-BF2A-C05ECAC769D8}">
      <dsp:nvSpPr>
        <dsp:cNvPr id="0" name=""/>
        <dsp:cNvSpPr/>
      </dsp:nvSpPr>
      <dsp:spPr>
        <a:xfrm>
          <a:off x="681023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Aktører</a:t>
          </a:r>
        </a:p>
      </dsp:txBody>
      <dsp:txXfrm>
        <a:off x="7188302" y="417623"/>
        <a:ext cx="1134193" cy="756128"/>
      </dsp:txXfrm>
    </dsp:sp>
    <dsp:sp modelId="{13A1FB64-A7B4-C643-89D8-47202CCC493D}">
      <dsp:nvSpPr>
        <dsp:cNvPr id="0" name=""/>
        <dsp:cNvSpPr/>
      </dsp:nvSpPr>
      <dsp:spPr>
        <a:xfrm>
          <a:off x="8511527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Mål</a:t>
          </a:r>
        </a:p>
      </dsp:txBody>
      <dsp:txXfrm>
        <a:off x="8889591" y="417623"/>
        <a:ext cx="1134193" cy="75612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22D953-0F2C-BA46-BC44-F66AF4EBCC99}">
      <dsp:nvSpPr>
        <dsp:cNvPr id="0" name=""/>
        <dsp:cNvSpPr/>
      </dsp:nvSpPr>
      <dsp:spPr>
        <a:xfrm>
          <a:off x="38593" y="429169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 dirty="0"/>
            <a:t>Visjon</a:t>
          </a:r>
        </a:p>
      </dsp:txBody>
      <dsp:txXfrm>
        <a:off x="416657" y="429169"/>
        <a:ext cx="1134193" cy="756128"/>
      </dsp:txXfrm>
    </dsp:sp>
    <dsp:sp modelId="{EC70621C-E0FE-C74D-98A9-C042451CB31D}">
      <dsp:nvSpPr>
        <dsp:cNvPr id="0" name=""/>
        <dsp:cNvSpPr/>
      </dsp:nvSpPr>
      <dsp:spPr>
        <a:xfrm>
          <a:off x="1706370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Verdier</a:t>
          </a:r>
        </a:p>
      </dsp:txBody>
      <dsp:txXfrm>
        <a:off x="2084434" y="417623"/>
        <a:ext cx="1134193" cy="756128"/>
      </dsp:txXfrm>
    </dsp:sp>
    <dsp:sp modelId="{273FBBC8-B183-9C4C-A803-57841D41F46A}">
      <dsp:nvSpPr>
        <dsp:cNvPr id="0" name=""/>
        <dsp:cNvSpPr/>
      </dsp:nvSpPr>
      <dsp:spPr>
        <a:xfrm>
          <a:off x="3407659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b="1" kern="1200"/>
            <a:t>Målgrupper</a:t>
          </a:r>
        </a:p>
      </dsp:txBody>
      <dsp:txXfrm>
        <a:off x="3785723" y="417623"/>
        <a:ext cx="1134193" cy="756128"/>
      </dsp:txXfrm>
    </dsp:sp>
    <dsp:sp modelId="{3C967597-0620-0C4A-9867-76DC32F12B05}">
      <dsp:nvSpPr>
        <dsp:cNvPr id="0" name=""/>
        <dsp:cNvSpPr/>
      </dsp:nvSpPr>
      <dsp:spPr>
        <a:xfrm>
          <a:off x="510894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Metoder</a:t>
          </a:r>
        </a:p>
      </dsp:txBody>
      <dsp:txXfrm>
        <a:off x="5487012" y="417623"/>
        <a:ext cx="1134193" cy="756128"/>
      </dsp:txXfrm>
    </dsp:sp>
    <dsp:sp modelId="{BB438C89-819A-9045-BF2A-C05ECAC769D8}">
      <dsp:nvSpPr>
        <dsp:cNvPr id="0" name=""/>
        <dsp:cNvSpPr/>
      </dsp:nvSpPr>
      <dsp:spPr>
        <a:xfrm>
          <a:off x="6810238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Aktører</a:t>
          </a:r>
        </a:p>
      </dsp:txBody>
      <dsp:txXfrm>
        <a:off x="7188302" y="417623"/>
        <a:ext cx="1134193" cy="756128"/>
      </dsp:txXfrm>
    </dsp:sp>
    <dsp:sp modelId="{13A1FB64-A7B4-C643-89D8-47202CCC493D}">
      <dsp:nvSpPr>
        <dsp:cNvPr id="0" name=""/>
        <dsp:cNvSpPr/>
      </dsp:nvSpPr>
      <dsp:spPr>
        <a:xfrm>
          <a:off x="8511527" y="417623"/>
          <a:ext cx="1890321" cy="756128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200" b="1" kern="1200"/>
            <a:t>Mål</a:t>
          </a:r>
        </a:p>
      </dsp:txBody>
      <dsp:txXfrm>
        <a:off x="8889591" y="417623"/>
        <a:ext cx="1134193" cy="7561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3A7F1-702D-A34D-8E68-71FC68A9F5DC}" type="datetimeFigureOut">
              <a:rPr lang="nb-NO" smtClean="0"/>
              <a:t>29.09.2017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1C8A7B-337D-0B49-A983-6F2C41C8A65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4903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C8A7B-337D-0B49-A983-6F2C41C8A65D}" type="slidenum">
              <a:rPr lang="nb-NO" smtClean="0"/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08246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1C8A7B-337D-0B49-A983-6F2C41C8A65D}" type="slidenum">
              <a:rPr lang="nb-NO" smtClean="0"/>
              <a:t>14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7962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F2A3-BF12-B84D-88D9-3B14D51DA1B6}" type="datetimeFigureOut">
              <a:rPr lang="nb-NO" smtClean="0"/>
              <a:t>29.09.2017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8AEB-EC73-D04D-8615-EE70B656FD3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F2A3-BF12-B84D-88D9-3B14D51DA1B6}" type="datetimeFigureOut">
              <a:rPr lang="nb-NO" smtClean="0"/>
              <a:t>29.09.2017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8AEB-EC73-D04D-8615-EE70B656FD3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F2A3-BF12-B84D-88D9-3B14D51DA1B6}" type="datetimeFigureOut">
              <a:rPr lang="nb-NO" smtClean="0"/>
              <a:t>29.09.2017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8AEB-EC73-D04D-8615-EE70B656FD3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F2A3-BF12-B84D-88D9-3B14D51DA1B6}" type="datetimeFigureOut">
              <a:rPr lang="nb-NO" smtClean="0"/>
              <a:t>29.09.2017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8AEB-EC73-D04D-8615-EE70B656FD3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F2A3-BF12-B84D-88D9-3B14D51DA1B6}" type="datetimeFigureOut">
              <a:rPr lang="nb-NO" smtClean="0"/>
              <a:t>29.09.2017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8AEB-EC73-D04D-8615-EE70B656FD3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F2A3-BF12-B84D-88D9-3B14D51DA1B6}" type="datetimeFigureOut">
              <a:rPr lang="nb-NO" smtClean="0"/>
              <a:t>29.09.2017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8AEB-EC73-D04D-8615-EE70B656FD3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F2A3-BF12-B84D-88D9-3B14D51DA1B6}" type="datetimeFigureOut">
              <a:rPr lang="nb-NO" smtClean="0"/>
              <a:t>29.09.2017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8AEB-EC73-D04D-8615-EE70B656FD3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F2A3-BF12-B84D-88D9-3B14D51DA1B6}" type="datetimeFigureOut">
              <a:rPr lang="nb-NO" smtClean="0"/>
              <a:t>29.09.2017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8AEB-EC73-D04D-8615-EE70B656FD3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F2A3-BF12-B84D-88D9-3B14D51DA1B6}" type="datetimeFigureOut">
              <a:rPr lang="nb-NO" smtClean="0"/>
              <a:t>29.09.2017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8AEB-EC73-D04D-8615-EE70B656FD3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F2A3-BF12-B84D-88D9-3B14D51DA1B6}" type="datetimeFigureOut">
              <a:rPr lang="nb-NO" smtClean="0"/>
              <a:t>29.09.2017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8AEB-EC73-D04D-8615-EE70B656FD3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6F2A3-BF12-B84D-88D9-3B14D51DA1B6}" type="datetimeFigureOut">
              <a:rPr lang="nb-NO" smtClean="0"/>
              <a:t>29.09.2017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DE8AEB-EC73-D04D-8615-EE70B656FD3F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6F2A3-BF12-B84D-88D9-3B14D51DA1B6}" type="datetimeFigureOut">
              <a:rPr lang="nb-NO" smtClean="0"/>
              <a:t>29.09.2017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E8AEB-EC73-D04D-8615-EE70B656FD3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0424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1.xml"/><Relationship Id="rId2" Type="http://schemas.openxmlformats.org/officeDocument/2006/relationships/diagramData" Target="../diagrams/data2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1.xml"/><Relationship Id="rId5" Type="http://schemas.openxmlformats.org/officeDocument/2006/relationships/diagramColors" Target="../diagrams/colors21.xml"/><Relationship Id="rId4" Type="http://schemas.openxmlformats.org/officeDocument/2006/relationships/diagramQuickStyle" Target="../diagrams/quickStyle2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2.xml"/><Relationship Id="rId2" Type="http://schemas.openxmlformats.org/officeDocument/2006/relationships/diagramData" Target="../diagrams/data2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2.xml"/><Relationship Id="rId5" Type="http://schemas.openxmlformats.org/officeDocument/2006/relationships/diagramColors" Target="../diagrams/colors22.xml"/><Relationship Id="rId4" Type="http://schemas.openxmlformats.org/officeDocument/2006/relationships/diagramQuickStyle" Target="../diagrams/quickStyle2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3.xml"/><Relationship Id="rId2" Type="http://schemas.openxmlformats.org/officeDocument/2006/relationships/diagramData" Target="../diagrams/data2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3.xml"/><Relationship Id="rId5" Type="http://schemas.openxmlformats.org/officeDocument/2006/relationships/diagramColors" Target="../diagrams/colors23.xml"/><Relationship Id="rId4" Type="http://schemas.openxmlformats.org/officeDocument/2006/relationships/diagramQuickStyle" Target="../diagrams/quickStyle2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4.xml"/><Relationship Id="rId2" Type="http://schemas.openxmlformats.org/officeDocument/2006/relationships/diagramData" Target="../diagrams/data2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4.xml"/><Relationship Id="rId5" Type="http://schemas.openxmlformats.org/officeDocument/2006/relationships/diagramColors" Target="../diagrams/colors24.xml"/><Relationship Id="rId4" Type="http://schemas.openxmlformats.org/officeDocument/2006/relationships/diagramQuickStyle" Target="../diagrams/quickStyle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5.xml"/><Relationship Id="rId2" Type="http://schemas.openxmlformats.org/officeDocument/2006/relationships/diagramData" Target="../diagrams/data2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5.xml"/><Relationship Id="rId5" Type="http://schemas.openxmlformats.org/officeDocument/2006/relationships/diagramColors" Target="../diagrams/colors25.xml"/><Relationship Id="rId4" Type="http://schemas.openxmlformats.org/officeDocument/2006/relationships/diagramQuickStyle" Target="../diagrams/quickStyle2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6.xml"/><Relationship Id="rId2" Type="http://schemas.openxmlformats.org/officeDocument/2006/relationships/diagramData" Target="../diagrams/data2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6.xml"/><Relationship Id="rId5" Type="http://schemas.openxmlformats.org/officeDocument/2006/relationships/diagramColors" Target="../diagrams/colors26.xml"/><Relationship Id="rId4" Type="http://schemas.openxmlformats.org/officeDocument/2006/relationships/diagramQuickStyle" Target="../diagrams/quickStyle26.xml"/></Relationships>
</file>

<file path=ppt/slides/_rels/slide3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87867" y="700644"/>
            <a:ext cx="11582400" cy="5903355"/>
          </a:xfrm>
        </p:spPr>
        <p:txBody>
          <a:bodyPr>
            <a:normAutofit/>
          </a:bodyPr>
          <a:lstStyle/>
          <a:p>
            <a:r>
              <a:rPr lang="nb-NO" sz="4400" b="1" dirty="0">
                <a:solidFill>
                  <a:schemeClr val="accent1"/>
                </a:solidFill>
              </a:rPr>
              <a:t>Misjonsstrategiske prioriteringer  </a:t>
            </a:r>
          </a:p>
          <a:p>
            <a:endParaRPr lang="nb-NO" sz="4400" dirty="0"/>
          </a:p>
          <a:p>
            <a:r>
              <a:rPr lang="nb-NO" sz="2800" dirty="0"/>
              <a:t> </a:t>
            </a:r>
            <a:endParaRPr lang="nb-NO" sz="7400" dirty="0"/>
          </a:p>
          <a:p>
            <a:pPr lvl="1"/>
            <a:endParaRPr lang="nb-NO" sz="4000" b="1" dirty="0">
              <a:solidFill>
                <a:schemeClr val="accent1"/>
              </a:solidFill>
            </a:endParaRPr>
          </a:p>
          <a:p>
            <a:pPr lvl="1"/>
            <a:r>
              <a:rPr lang="nb-NO" sz="4000" b="1" dirty="0">
                <a:solidFill>
                  <a:schemeClr val="accent1"/>
                </a:solidFill>
              </a:rPr>
              <a:t>Visjon</a:t>
            </a:r>
          </a:p>
          <a:p>
            <a:r>
              <a:rPr lang="nb-NO" dirty="0"/>
              <a:t> </a:t>
            </a:r>
          </a:p>
          <a:p>
            <a:r>
              <a:rPr lang="nb-NO" dirty="0" err="1"/>
              <a:t>Pyms</a:t>
            </a:r>
            <a:r>
              <a:rPr lang="nb-NO" dirty="0"/>
              <a:t> oppdrag er å gjøre alle folkeslag til disipler</a:t>
            </a:r>
          </a:p>
          <a:p>
            <a:r>
              <a:rPr lang="nb-NO" dirty="0"/>
              <a:t>og å mobilisere Pinsebevegelsen til evangelisk og diakonal misjon</a:t>
            </a:r>
          </a:p>
          <a:p>
            <a:r>
              <a:rPr lang="nb-NO" dirty="0"/>
              <a:t>som formidler Guds kjærlighet og forkynner evangeliets kraft til frelse.</a:t>
            </a:r>
          </a:p>
          <a:p>
            <a:endParaRPr lang="nb-NO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289072151"/>
              </p:ext>
            </p:extLst>
          </p:nvPr>
        </p:nvGraphicFramePr>
        <p:xfrm>
          <a:off x="1313877" y="959692"/>
          <a:ext cx="9599408" cy="1864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1532716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40267" y="415636"/>
            <a:ext cx="11311465" cy="5937663"/>
          </a:xfrm>
        </p:spPr>
        <p:txBody>
          <a:bodyPr>
            <a:normAutofit/>
          </a:bodyPr>
          <a:lstStyle/>
          <a:p>
            <a:r>
              <a:rPr lang="nb-NO" sz="5200" b="1" dirty="0">
                <a:solidFill>
                  <a:schemeClr val="accent1"/>
                </a:solidFill>
              </a:rPr>
              <a:t>Misjonsstrategiske prioriteringer  </a:t>
            </a:r>
          </a:p>
          <a:p>
            <a:endParaRPr lang="nb-NO" sz="4400" dirty="0"/>
          </a:p>
          <a:p>
            <a:endParaRPr lang="nb-NO" dirty="0"/>
          </a:p>
          <a:p>
            <a:r>
              <a:rPr lang="nb-NO" sz="4400" b="1" dirty="0">
                <a:solidFill>
                  <a:schemeClr val="accent1"/>
                </a:solidFill>
              </a:rPr>
              <a:t>MÅL 2025</a:t>
            </a:r>
          </a:p>
          <a:p>
            <a:pPr lvl="1"/>
            <a:endParaRPr lang="nb-NO" sz="2400" b="1" dirty="0">
              <a:solidFill>
                <a:schemeClr val="accent1"/>
              </a:solidFill>
            </a:endParaRPr>
          </a:p>
          <a:p>
            <a:pPr marL="457200" indent="-457200">
              <a:buFont typeface="Wingdings" charset="2"/>
              <a:buChar char="Ø"/>
            </a:pPr>
            <a:r>
              <a:rPr lang="nb-NO" sz="3200" b="1" dirty="0"/>
              <a:t>10 storbyer</a:t>
            </a:r>
          </a:p>
          <a:p>
            <a:pPr marL="457200" indent="-457200">
              <a:buFont typeface="Wingdings" charset="2"/>
              <a:buChar char="Ø"/>
            </a:pPr>
            <a:r>
              <a:rPr lang="nb-NO" sz="3200" b="1" dirty="0"/>
              <a:t>100 unådde folkegrupper</a:t>
            </a:r>
          </a:p>
          <a:p>
            <a:pPr marL="457200" indent="-457200">
              <a:buFont typeface="Wingdings" charset="2"/>
              <a:buChar char="Ø"/>
            </a:pPr>
            <a:r>
              <a:rPr lang="nb-NO" sz="3200" b="1" dirty="0"/>
              <a:t>1 000 kirkeplantinger</a:t>
            </a:r>
          </a:p>
          <a:p>
            <a:pPr marL="457200" indent="-457200">
              <a:buFont typeface="Wingdings" charset="2"/>
              <a:buChar char="Ø"/>
            </a:pPr>
            <a:r>
              <a:rPr lang="nb-NO" sz="3200" b="1" dirty="0"/>
              <a:t>10 000 ledere</a:t>
            </a:r>
          </a:p>
          <a:p>
            <a:pPr lvl="2"/>
            <a:endParaRPr lang="nb-NO" sz="2800" b="1" dirty="0"/>
          </a:p>
          <a:p>
            <a:pPr lvl="2"/>
            <a:endParaRPr lang="nb-NO" sz="2800" b="1" dirty="0"/>
          </a:p>
          <a:p>
            <a:pPr lvl="2"/>
            <a:endParaRPr lang="nb-NO" sz="2800" b="1" dirty="0"/>
          </a:p>
          <a:p>
            <a:pPr lvl="1"/>
            <a:endParaRPr lang="nb-NO" sz="3200" b="1" u="sng" dirty="0"/>
          </a:p>
          <a:p>
            <a:pPr lvl="1"/>
            <a:endParaRPr lang="nb-NO" sz="3200" b="1" u="sng" dirty="0"/>
          </a:p>
          <a:p>
            <a:pPr lvl="1"/>
            <a:endParaRPr lang="nb-NO" sz="3200" dirty="0"/>
          </a:p>
          <a:p>
            <a:endParaRPr lang="nb-NO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981507" y="938067"/>
          <a:ext cx="10406930" cy="159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969289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40267" y="791102"/>
            <a:ext cx="11311465" cy="4318779"/>
          </a:xfrm>
        </p:spPr>
        <p:txBody>
          <a:bodyPr>
            <a:normAutofit/>
          </a:bodyPr>
          <a:lstStyle/>
          <a:p>
            <a:r>
              <a:rPr lang="nb-NO" sz="5200" b="1" dirty="0">
                <a:solidFill>
                  <a:schemeClr val="accent1"/>
                </a:solidFill>
              </a:rPr>
              <a:t>Misjonsstrategiske prioriteringer  </a:t>
            </a:r>
          </a:p>
          <a:p>
            <a:endParaRPr lang="nb-NO" sz="4400" dirty="0"/>
          </a:p>
          <a:p>
            <a:r>
              <a:rPr lang="nb-NO" dirty="0"/>
              <a:t>Pinsebevegelsens fire fokusområder legges til grunn for misjonsarbeidet </a:t>
            </a:r>
          </a:p>
          <a:p>
            <a:r>
              <a:rPr lang="nb-NO" dirty="0"/>
              <a:t>så vel som for arbeidet i Norge. </a:t>
            </a:r>
          </a:p>
          <a:p>
            <a:endParaRPr lang="nb-NO" sz="7400" dirty="0"/>
          </a:p>
          <a:p>
            <a:endParaRPr lang="nb-NO" dirty="0"/>
          </a:p>
        </p:txBody>
      </p:sp>
      <p:pic>
        <p:nvPicPr>
          <p:cNvPr id="5" name="Bilde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387" y="3872753"/>
            <a:ext cx="9341224" cy="20618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7782637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40267" y="170122"/>
            <a:ext cx="11311465" cy="6517758"/>
          </a:xfrm>
        </p:spPr>
        <p:txBody>
          <a:bodyPr>
            <a:normAutofit fontScale="92500" lnSpcReduction="20000"/>
          </a:bodyPr>
          <a:lstStyle/>
          <a:p>
            <a:endParaRPr lang="nb-NO" sz="3900" b="1" dirty="0">
              <a:solidFill>
                <a:schemeClr val="accent1"/>
              </a:solidFill>
            </a:endParaRPr>
          </a:p>
          <a:p>
            <a:r>
              <a:rPr lang="nb-NO" sz="5200" b="1" dirty="0">
                <a:solidFill>
                  <a:schemeClr val="accent1"/>
                </a:solidFill>
              </a:rPr>
              <a:t>Misjonsstrategiske prioriteringer </a:t>
            </a:r>
          </a:p>
          <a:p>
            <a:r>
              <a:rPr lang="nb-NO" sz="5200" b="1" dirty="0">
                <a:solidFill>
                  <a:schemeClr val="accent1"/>
                </a:solidFill>
              </a:rPr>
              <a:t> </a:t>
            </a:r>
            <a:endParaRPr lang="nb-NO" dirty="0"/>
          </a:p>
          <a:p>
            <a:pPr algn="l"/>
            <a:r>
              <a:rPr lang="nb-NO" sz="3200" b="1" dirty="0"/>
              <a:t>		</a:t>
            </a:r>
            <a:r>
              <a:rPr lang="nb-NO" sz="3200" b="1" u="sng" dirty="0">
                <a:solidFill>
                  <a:schemeClr val="accent1">
                    <a:lumMod val="75000"/>
                  </a:schemeClr>
                </a:solidFill>
              </a:rPr>
              <a:t>Vi skal nå:</a:t>
            </a:r>
            <a:r>
              <a:rPr lang="nb-NO" sz="3200" b="1" dirty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nb-NO" sz="3200" b="1" u="sng" dirty="0">
                <a:solidFill>
                  <a:schemeClr val="accent1">
                    <a:lumMod val="75000"/>
                  </a:schemeClr>
                </a:solidFill>
              </a:rPr>
              <a:t>Ved å:</a:t>
            </a:r>
            <a:r>
              <a:rPr lang="nb-NO" sz="3200" b="1" dirty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nb-NO" sz="3200" b="1" u="sng" dirty="0">
                <a:solidFill>
                  <a:schemeClr val="accent1">
                    <a:lumMod val="75000"/>
                  </a:schemeClr>
                </a:solidFill>
              </a:rPr>
              <a:t>Gjennom:</a:t>
            </a:r>
          </a:p>
          <a:p>
            <a:pPr algn="l"/>
            <a:r>
              <a:rPr lang="nb-NO" sz="3200" b="1" dirty="0"/>
              <a:t>		- </a:t>
            </a:r>
            <a:r>
              <a:rPr lang="nb-NO" sz="2800" b="1" dirty="0"/>
              <a:t>De unådde		- Plante kirker	- Utsendinger</a:t>
            </a:r>
          </a:p>
          <a:p>
            <a:pPr lvl="2" algn="l"/>
            <a:r>
              <a:rPr lang="nb-NO" sz="2800" b="1" dirty="0"/>
              <a:t>	- Europa		- Trene ledere	- Samarbeidskirker</a:t>
            </a:r>
          </a:p>
          <a:p>
            <a:pPr lvl="2" algn="l"/>
            <a:r>
              <a:rPr lang="nb-NO" sz="2800" b="1" dirty="0"/>
              <a:t>	- Storbyene		- Diakoni		- Media</a:t>
            </a:r>
          </a:p>
          <a:p>
            <a:pPr algn="l"/>
            <a:endParaRPr lang="nb-NO" sz="4900" b="1" dirty="0">
              <a:solidFill>
                <a:schemeClr val="accent1"/>
              </a:solidFill>
            </a:endParaRPr>
          </a:p>
          <a:p>
            <a:r>
              <a:rPr lang="nb-NO" sz="4300" b="1" dirty="0">
                <a:solidFill>
                  <a:schemeClr val="accent1"/>
                </a:solidFill>
              </a:rPr>
              <a:t>Mål 2025</a:t>
            </a:r>
          </a:p>
          <a:p>
            <a:r>
              <a:rPr lang="nb-NO" sz="3800" b="1" dirty="0"/>
              <a:t>- 10 storbyer</a:t>
            </a:r>
          </a:p>
          <a:p>
            <a:r>
              <a:rPr lang="nb-NO" sz="3200" b="1" dirty="0"/>
              <a:t>- 100 unådde folkegrupper</a:t>
            </a:r>
          </a:p>
          <a:p>
            <a:r>
              <a:rPr lang="nb-NO" sz="3200" b="1" dirty="0"/>
              <a:t>- 1 000 kirkeplantinger</a:t>
            </a:r>
          </a:p>
          <a:p>
            <a:r>
              <a:rPr lang="nb-NO" sz="3200" b="1" dirty="0"/>
              <a:t>- 10 000 ledere</a:t>
            </a:r>
          </a:p>
          <a:p>
            <a:pPr lvl="2" algn="l"/>
            <a:endParaRPr lang="nb-NO" sz="2800" b="1" dirty="0"/>
          </a:p>
          <a:p>
            <a:pPr lvl="2"/>
            <a:endParaRPr lang="nb-NO" sz="2800" b="1" dirty="0"/>
          </a:p>
          <a:p>
            <a:pPr lvl="2"/>
            <a:endParaRPr lang="nb-NO" sz="2800" b="1" dirty="0"/>
          </a:p>
          <a:p>
            <a:pPr lvl="2" algn="l"/>
            <a:endParaRPr lang="nb-NO" sz="2800" b="1" dirty="0"/>
          </a:p>
          <a:p>
            <a:pPr lvl="2"/>
            <a:endParaRPr lang="nb-NO" sz="2800" b="1" dirty="0"/>
          </a:p>
          <a:p>
            <a:pPr lvl="2"/>
            <a:endParaRPr lang="nb-NO" sz="2800" b="1" dirty="0"/>
          </a:p>
          <a:p>
            <a:pPr lvl="1"/>
            <a:endParaRPr lang="nb-NO" sz="3200" b="1" u="sng" dirty="0"/>
          </a:p>
          <a:p>
            <a:pPr lvl="1"/>
            <a:endParaRPr lang="nb-NO" sz="3200" b="1" u="sng" dirty="0"/>
          </a:p>
          <a:p>
            <a:pPr lvl="1"/>
            <a:endParaRPr lang="nb-NO" sz="32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96465775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256263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3561906" y="2531953"/>
            <a:ext cx="585854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5400" b="1" dirty="0">
                <a:solidFill>
                  <a:schemeClr val="accent1"/>
                </a:solidFill>
              </a:rPr>
              <a:t>Utdypende versjon</a:t>
            </a:r>
          </a:p>
        </p:txBody>
      </p:sp>
    </p:spTree>
    <p:extLst>
      <p:ext uri="{BB962C8B-B14F-4D97-AF65-F5344CB8AC3E}">
        <p14:creationId xmlns:p14="http://schemas.microsoft.com/office/powerpoint/2010/main" val="1924599670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40267" y="791103"/>
            <a:ext cx="11311465" cy="3291800"/>
          </a:xfrm>
        </p:spPr>
        <p:txBody>
          <a:bodyPr>
            <a:normAutofit/>
          </a:bodyPr>
          <a:lstStyle/>
          <a:p>
            <a:r>
              <a:rPr lang="nb-NO" sz="5200" b="1" dirty="0">
                <a:solidFill>
                  <a:schemeClr val="accent1"/>
                </a:solidFill>
              </a:rPr>
              <a:t>Misjonsstrategiske prioriteringer  </a:t>
            </a:r>
          </a:p>
          <a:p>
            <a:endParaRPr lang="nb-NO" sz="4400" dirty="0"/>
          </a:p>
          <a:p>
            <a:r>
              <a:rPr lang="nb-NO" sz="3000" dirty="0"/>
              <a:t>Pinsebevegelsens fire fokusområder legges til grunn for misjonsarbeidet så vel som for arbeidet i Norge.</a:t>
            </a:r>
            <a:r>
              <a:rPr lang="nb-NO" sz="2800" dirty="0"/>
              <a:t> </a:t>
            </a:r>
          </a:p>
          <a:p>
            <a:endParaRPr lang="nb-NO" sz="3100" dirty="0"/>
          </a:p>
          <a:p>
            <a:endParaRPr lang="nb-NO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823886628"/>
              </p:ext>
            </p:extLst>
          </p:nvPr>
        </p:nvGraphicFramePr>
        <p:xfrm>
          <a:off x="892534" y="3981880"/>
          <a:ext cx="10406930" cy="159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8726124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87867" y="554036"/>
            <a:ext cx="11582400" cy="6049963"/>
          </a:xfrm>
        </p:spPr>
        <p:txBody>
          <a:bodyPr>
            <a:normAutofit/>
          </a:bodyPr>
          <a:lstStyle/>
          <a:p>
            <a:r>
              <a:rPr lang="nb-NO" sz="4400" b="1" dirty="0">
                <a:solidFill>
                  <a:schemeClr val="accent1"/>
                </a:solidFill>
              </a:rPr>
              <a:t>Misjonsstrategiske prioriteringer  </a:t>
            </a:r>
          </a:p>
          <a:p>
            <a:endParaRPr lang="nb-NO" sz="4400" dirty="0"/>
          </a:p>
          <a:p>
            <a:r>
              <a:rPr lang="nb-NO" sz="2800" dirty="0"/>
              <a:t> </a:t>
            </a:r>
            <a:endParaRPr lang="nb-NO" sz="7400" dirty="0"/>
          </a:p>
          <a:p>
            <a:pPr lvl="1"/>
            <a:endParaRPr lang="nb-NO" sz="4000" b="1" dirty="0">
              <a:solidFill>
                <a:schemeClr val="accent1"/>
              </a:solidFill>
            </a:endParaRPr>
          </a:p>
          <a:p>
            <a:pPr lvl="1"/>
            <a:r>
              <a:rPr lang="nb-NO" sz="4000" b="1" dirty="0">
                <a:solidFill>
                  <a:schemeClr val="accent1"/>
                </a:solidFill>
              </a:rPr>
              <a:t>Visjon</a:t>
            </a:r>
          </a:p>
          <a:p>
            <a:r>
              <a:rPr lang="nb-NO" dirty="0"/>
              <a:t> </a:t>
            </a:r>
          </a:p>
          <a:p>
            <a:r>
              <a:rPr lang="nb-NO" dirty="0" err="1"/>
              <a:t>Pyms</a:t>
            </a:r>
            <a:r>
              <a:rPr lang="nb-NO" dirty="0"/>
              <a:t> oppdrag er å gjøre alle folkeslag til disipler</a:t>
            </a:r>
          </a:p>
          <a:p>
            <a:r>
              <a:rPr lang="nb-NO" dirty="0"/>
              <a:t>og å mobilisere Pinsebevegelsen til evangelisk og diakonal misjon</a:t>
            </a:r>
          </a:p>
          <a:p>
            <a:r>
              <a:rPr lang="nb-NO" dirty="0"/>
              <a:t>som formidler Guds kjærlighet og forkynner evangeliets kraft til frelse.</a:t>
            </a:r>
          </a:p>
          <a:p>
            <a:endParaRPr lang="nb-NO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428445692"/>
              </p:ext>
            </p:extLst>
          </p:nvPr>
        </p:nvGraphicFramePr>
        <p:xfrm>
          <a:off x="981507" y="961818"/>
          <a:ext cx="10406930" cy="159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10504687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87867" y="700644"/>
            <a:ext cx="11582400" cy="5903355"/>
          </a:xfrm>
        </p:spPr>
        <p:txBody>
          <a:bodyPr>
            <a:normAutofit/>
          </a:bodyPr>
          <a:lstStyle/>
          <a:p>
            <a:endParaRPr lang="nb-NO" sz="4400" b="1" dirty="0">
              <a:solidFill>
                <a:schemeClr val="accent1"/>
              </a:solidFill>
            </a:endParaRPr>
          </a:p>
          <a:p>
            <a:r>
              <a:rPr lang="nb-NO" sz="4400" b="1" dirty="0">
                <a:solidFill>
                  <a:schemeClr val="accent1"/>
                </a:solidFill>
              </a:rPr>
              <a:t>Misjonsstrategiske prioriteringer  </a:t>
            </a:r>
          </a:p>
          <a:p>
            <a:endParaRPr lang="nb-NO" sz="4400" dirty="0"/>
          </a:p>
          <a:p>
            <a:r>
              <a:rPr lang="nb-NO" sz="2800" dirty="0"/>
              <a:t> </a:t>
            </a:r>
            <a:endParaRPr lang="nb-NO" sz="4000" b="1" dirty="0">
              <a:solidFill>
                <a:schemeClr val="accent1"/>
              </a:solidFill>
            </a:endParaRPr>
          </a:p>
          <a:p>
            <a:r>
              <a:rPr lang="nb-NO" sz="4400" b="1" dirty="0">
                <a:solidFill>
                  <a:schemeClr val="accent1"/>
                </a:solidFill>
              </a:rPr>
              <a:t>Verdier</a:t>
            </a:r>
          </a:p>
          <a:p>
            <a:pPr marL="342900" indent="-342900">
              <a:buFont typeface="Wingdings" charset="2"/>
              <a:buChar char="Ø"/>
            </a:pPr>
            <a:r>
              <a:rPr lang="nb-NO" dirty="0"/>
              <a:t>Engasjement</a:t>
            </a:r>
          </a:p>
          <a:p>
            <a:pPr marL="342900" indent="-342900">
              <a:buFont typeface="Wingdings" charset="2"/>
              <a:buChar char="Ø"/>
            </a:pPr>
            <a:r>
              <a:rPr lang="nb-NO" dirty="0"/>
              <a:t>Troverdighet </a:t>
            </a:r>
          </a:p>
          <a:p>
            <a:pPr marL="342900" indent="-342900">
              <a:buFont typeface="Wingdings" charset="2"/>
              <a:buChar char="Ø"/>
            </a:pPr>
            <a:r>
              <a:rPr lang="nb-NO" dirty="0"/>
              <a:t>Respekt  </a:t>
            </a:r>
          </a:p>
          <a:p>
            <a:pPr marL="342900" indent="-342900">
              <a:buFont typeface="Wingdings" charset="2"/>
              <a:buChar char="Ø"/>
            </a:pPr>
            <a:r>
              <a:rPr lang="nb-NO" dirty="0"/>
              <a:t>Kompetanse</a:t>
            </a:r>
          </a:p>
          <a:p>
            <a:endParaRPr lang="nb-NO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15896" y="1674421"/>
          <a:ext cx="9599408" cy="1864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6525434"/>
      </p:ext>
    </p:extLst>
  </p:cSld>
  <p:clrMapOvr>
    <a:masterClrMapping/>
  </p:clrMapOvr>
  <p:transition spd="slow">
    <p:wip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87867" y="554036"/>
            <a:ext cx="11582400" cy="6049963"/>
          </a:xfrm>
        </p:spPr>
        <p:txBody>
          <a:bodyPr>
            <a:normAutofit/>
          </a:bodyPr>
          <a:lstStyle/>
          <a:p>
            <a:r>
              <a:rPr lang="nb-NO" sz="4400" b="1" dirty="0">
                <a:solidFill>
                  <a:schemeClr val="accent1"/>
                </a:solidFill>
              </a:rPr>
              <a:t>Misjonsstrategiske prioriteringer  </a:t>
            </a:r>
          </a:p>
          <a:p>
            <a:endParaRPr lang="nb-NO" sz="4400" dirty="0"/>
          </a:p>
          <a:p>
            <a:r>
              <a:rPr lang="nb-NO" sz="2800" dirty="0"/>
              <a:t> </a:t>
            </a:r>
            <a:endParaRPr lang="nb-NO" sz="7400" dirty="0"/>
          </a:p>
          <a:p>
            <a:pPr lvl="1"/>
            <a:endParaRPr lang="nb-NO" sz="2400" b="1" dirty="0">
              <a:solidFill>
                <a:schemeClr val="accent1"/>
              </a:solidFill>
            </a:endParaRPr>
          </a:p>
          <a:p>
            <a:pPr lvl="1"/>
            <a:r>
              <a:rPr lang="nb-NO" sz="4000" b="1" dirty="0">
                <a:solidFill>
                  <a:schemeClr val="accent1"/>
                </a:solidFill>
              </a:rPr>
              <a:t>Målgrupper</a:t>
            </a:r>
          </a:p>
          <a:p>
            <a:pPr lvl="1"/>
            <a:endParaRPr lang="nb-NO" sz="1400" b="1" dirty="0">
              <a:solidFill>
                <a:schemeClr val="accent1"/>
              </a:solidFill>
            </a:endParaRPr>
          </a:p>
          <a:p>
            <a:r>
              <a:rPr lang="nb-NO" dirty="0"/>
              <a:t>Som målgrupper tenker vi på områder eller folkeslag </a:t>
            </a:r>
          </a:p>
          <a:p>
            <a:r>
              <a:rPr lang="nb-NO" dirty="0"/>
              <a:t>som er strategisk viktige for å fullføre misjonsoppdraget. </a:t>
            </a:r>
          </a:p>
          <a:p>
            <a:endParaRPr lang="nb-NO" dirty="0"/>
          </a:p>
          <a:p>
            <a:r>
              <a:rPr lang="nb-NO" dirty="0"/>
              <a:t>Som en førende tenkning gjennom alt vårt misjonsarbeid </a:t>
            </a:r>
          </a:p>
          <a:p>
            <a:r>
              <a:rPr lang="nb-NO" dirty="0"/>
              <a:t>må vi ha fokus på neste generasjon. </a:t>
            </a:r>
          </a:p>
          <a:p>
            <a:endParaRPr lang="nb-NO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82068184"/>
              </p:ext>
            </p:extLst>
          </p:nvPr>
        </p:nvGraphicFramePr>
        <p:xfrm>
          <a:off x="981507" y="1033070"/>
          <a:ext cx="10406930" cy="159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6089984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87867" y="308344"/>
            <a:ext cx="11582400" cy="6295655"/>
          </a:xfrm>
        </p:spPr>
        <p:txBody>
          <a:bodyPr>
            <a:normAutofit/>
          </a:bodyPr>
          <a:lstStyle/>
          <a:p>
            <a:r>
              <a:rPr lang="nb-NO" sz="4400" b="1" dirty="0">
                <a:solidFill>
                  <a:schemeClr val="accent1"/>
                </a:solidFill>
              </a:rPr>
              <a:t>Misjonsstrategiske prioriteringer  </a:t>
            </a:r>
          </a:p>
          <a:p>
            <a:endParaRPr lang="nb-NO" sz="4400" dirty="0"/>
          </a:p>
          <a:p>
            <a:r>
              <a:rPr lang="nb-NO" sz="2800" dirty="0"/>
              <a:t> </a:t>
            </a:r>
            <a:endParaRPr lang="nb-NO" b="1" dirty="0"/>
          </a:p>
          <a:p>
            <a:pPr lvl="1"/>
            <a:endParaRPr lang="nb-NO" sz="4000" b="1" dirty="0">
              <a:solidFill>
                <a:schemeClr val="accent1"/>
              </a:solidFill>
            </a:endParaRPr>
          </a:p>
          <a:p>
            <a:pPr lvl="1"/>
            <a:r>
              <a:rPr lang="nb-NO" sz="4000" b="1" dirty="0">
                <a:solidFill>
                  <a:schemeClr val="accent1"/>
                </a:solidFill>
              </a:rPr>
              <a:t>Strategiske målgrupper</a:t>
            </a:r>
          </a:p>
          <a:p>
            <a:pPr lvl="1"/>
            <a:endParaRPr lang="nb-NO" b="1" dirty="0">
              <a:solidFill>
                <a:schemeClr val="accent1"/>
              </a:solidFill>
            </a:endParaRPr>
          </a:p>
          <a:p>
            <a:pPr lvl="1"/>
            <a:r>
              <a:rPr lang="nb-NO" sz="3200" b="1" u="sng" dirty="0"/>
              <a:t>Unådde folkegruppe </a:t>
            </a:r>
          </a:p>
          <a:p>
            <a:r>
              <a:rPr lang="nb-NO" dirty="0"/>
              <a:t>En folkegruppe regnes som </a:t>
            </a:r>
            <a:r>
              <a:rPr lang="nb-NO" dirty="0" err="1"/>
              <a:t>unådd</a:t>
            </a:r>
            <a:r>
              <a:rPr lang="nb-NO" dirty="0"/>
              <a:t> når det ikke er et nasjonalt fellesskap av kristne som er i stand til å nå sin egen folkegruppe med evangeliet. </a:t>
            </a:r>
            <a:endParaRPr lang="nb-NO" sz="1100" dirty="0"/>
          </a:p>
          <a:p>
            <a:endParaRPr lang="nb-NO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669555"/>
              </p:ext>
            </p:extLst>
          </p:nvPr>
        </p:nvGraphicFramePr>
        <p:xfrm>
          <a:off x="981507" y="617434"/>
          <a:ext cx="10406930" cy="159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1928243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87867" y="700644"/>
            <a:ext cx="11582400" cy="5903355"/>
          </a:xfrm>
        </p:spPr>
        <p:txBody>
          <a:bodyPr>
            <a:normAutofit/>
          </a:bodyPr>
          <a:lstStyle/>
          <a:p>
            <a:r>
              <a:rPr lang="nb-NO" sz="4400" b="1" dirty="0">
                <a:solidFill>
                  <a:schemeClr val="accent1"/>
                </a:solidFill>
              </a:rPr>
              <a:t>Misjonsstrategiske prioriteringer  </a:t>
            </a:r>
          </a:p>
          <a:p>
            <a:endParaRPr lang="nb-NO" sz="4400" dirty="0"/>
          </a:p>
          <a:p>
            <a:r>
              <a:rPr lang="nb-NO" sz="2800" dirty="0"/>
              <a:t> </a:t>
            </a:r>
            <a:endParaRPr lang="nb-NO" sz="4000" b="1" dirty="0">
              <a:solidFill>
                <a:schemeClr val="accent1"/>
              </a:solidFill>
            </a:endParaRPr>
          </a:p>
          <a:p>
            <a:r>
              <a:rPr lang="nb-NO" sz="4400" b="1" dirty="0">
                <a:solidFill>
                  <a:schemeClr val="accent1"/>
                </a:solidFill>
              </a:rPr>
              <a:t>Verdier</a:t>
            </a:r>
          </a:p>
          <a:p>
            <a:pPr marL="342900" indent="-342900">
              <a:buFont typeface="Wingdings" charset="2"/>
              <a:buChar char="Ø"/>
            </a:pPr>
            <a:r>
              <a:rPr lang="nb-NO" dirty="0"/>
              <a:t>Engasjement</a:t>
            </a:r>
          </a:p>
          <a:p>
            <a:pPr marL="342900" indent="-342900">
              <a:buFont typeface="Wingdings" charset="2"/>
              <a:buChar char="Ø"/>
            </a:pPr>
            <a:r>
              <a:rPr lang="nb-NO" dirty="0"/>
              <a:t>Troverdighet </a:t>
            </a:r>
          </a:p>
          <a:p>
            <a:pPr marL="342900" indent="-342900">
              <a:buFont typeface="Wingdings" charset="2"/>
              <a:buChar char="Ø"/>
            </a:pPr>
            <a:r>
              <a:rPr lang="nb-NO" dirty="0"/>
              <a:t>Respekt  </a:t>
            </a:r>
          </a:p>
          <a:p>
            <a:pPr marL="342900" indent="-342900">
              <a:buFont typeface="Wingdings" charset="2"/>
              <a:buChar char="Ø"/>
            </a:pPr>
            <a:r>
              <a:rPr lang="nb-NO" dirty="0"/>
              <a:t>Kompetanse</a:t>
            </a:r>
          </a:p>
          <a:p>
            <a:endParaRPr lang="nb-NO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3720404"/>
              </p:ext>
            </p:extLst>
          </p:nvPr>
        </p:nvGraphicFramePr>
        <p:xfrm>
          <a:off x="1409570" y="908876"/>
          <a:ext cx="9599408" cy="1864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37166868"/>
      </p:ext>
    </p:extLst>
  </p:cSld>
  <p:clrMapOvr>
    <a:masterClrMapping/>
  </p:clrMapOvr>
  <p:transition spd="slow">
    <p:wip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40267" y="415636"/>
            <a:ext cx="11311465" cy="5937663"/>
          </a:xfrm>
        </p:spPr>
        <p:txBody>
          <a:bodyPr>
            <a:normAutofit/>
          </a:bodyPr>
          <a:lstStyle/>
          <a:p>
            <a:r>
              <a:rPr lang="nb-NO" sz="5200" b="1" dirty="0">
                <a:solidFill>
                  <a:schemeClr val="accent1"/>
                </a:solidFill>
              </a:rPr>
              <a:t>Misjonsstrategiske prioriteringer  </a:t>
            </a:r>
          </a:p>
          <a:p>
            <a:endParaRPr lang="nb-NO" sz="4400" dirty="0"/>
          </a:p>
          <a:p>
            <a:endParaRPr lang="nb-NO" sz="4000" dirty="0"/>
          </a:p>
          <a:p>
            <a:r>
              <a:rPr lang="nb-NO" sz="4400" b="1" dirty="0">
                <a:solidFill>
                  <a:schemeClr val="accent1"/>
                </a:solidFill>
              </a:rPr>
              <a:t>Strategiske målgrupper</a:t>
            </a:r>
          </a:p>
          <a:p>
            <a:pPr lvl="1"/>
            <a:endParaRPr lang="nb-NO" b="1" dirty="0">
              <a:solidFill>
                <a:schemeClr val="accent1"/>
              </a:solidFill>
            </a:endParaRPr>
          </a:p>
          <a:p>
            <a:r>
              <a:rPr lang="nb-NO" sz="3600" b="1" u="sng" dirty="0"/>
              <a:t>Unådde folkegruppe </a:t>
            </a:r>
            <a:endParaRPr lang="nb-NO" sz="1100" dirty="0"/>
          </a:p>
          <a:p>
            <a:pPr marL="342900" indent="-342900">
              <a:buFont typeface="Wingdings" charset="2"/>
              <a:buChar char="Ø"/>
            </a:pPr>
            <a:r>
              <a:rPr lang="nb-NO" dirty="0"/>
              <a:t> Muslimske folkegrupper</a:t>
            </a:r>
          </a:p>
          <a:p>
            <a:pPr marL="342900" indent="-342900">
              <a:buFont typeface="Wingdings" charset="2"/>
              <a:buChar char="Ø"/>
            </a:pPr>
            <a:r>
              <a:rPr lang="nb-NO" dirty="0"/>
              <a:t>Minst nådde folkegrupper </a:t>
            </a:r>
          </a:p>
          <a:p>
            <a:pPr marL="342900" indent="-342900">
              <a:buFont typeface="Wingdings" charset="2"/>
              <a:buChar char="Ø"/>
            </a:pPr>
            <a:r>
              <a:rPr lang="nb-NO" dirty="0"/>
              <a:t>Folkegrupper i diasporaen</a:t>
            </a:r>
          </a:p>
          <a:p>
            <a:endParaRPr lang="nb-NO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981507" y="926192"/>
          <a:ext cx="10406930" cy="159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3049444"/>
      </p:ext>
    </p:extLst>
  </p:cSld>
  <p:clrMapOvr>
    <a:masterClrMapping/>
  </p:clrMapOvr>
  <p:transition spd="slow">
    <p:wip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40267" y="415636"/>
            <a:ext cx="11311465" cy="5937663"/>
          </a:xfrm>
        </p:spPr>
        <p:txBody>
          <a:bodyPr>
            <a:normAutofit/>
          </a:bodyPr>
          <a:lstStyle/>
          <a:p>
            <a:r>
              <a:rPr lang="nb-NO" sz="5200" b="1" dirty="0">
                <a:solidFill>
                  <a:schemeClr val="accent1"/>
                </a:solidFill>
              </a:rPr>
              <a:t>Misjonsstrategiske prioriteringer  </a:t>
            </a:r>
          </a:p>
          <a:p>
            <a:endParaRPr lang="nb-NO" sz="4400" dirty="0"/>
          </a:p>
          <a:p>
            <a:endParaRPr lang="nb-NO" dirty="0"/>
          </a:p>
          <a:p>
            <a:r>
              <a:rPr lang="nb-NO" sz="4400" b="1" dirty="0">
                <a:solidFill>
                  <a:schemeClr val="accent1"/>
                </a:solidFill>
              </a:rPr>
              <a:t>Strategiske målgrupper</a:t>
            </a:r>
          </a:p>
          <a:p>
            <a:endParaRPr lang="nb-NO" sz="1600" b="1" dirty="0">
              <a:solidFill>
                <a:schemeClr val="accent1"/>
              </a:solidFill>
            </a:endParaRPr>
          </a:p>
          <a:p>
            <a:r>
              <a:rPr lang="nb-NO" sz="3600" b="1" u="sng" dirty="0"/>
              <a:t>Europa</a:t>
            </a:r>
            <a:r>
              <a:rPr lang="nb-NO" dirty="0"/>
              <a:t> </a:t>
            </a:r>
          </a:p>
          <a:p>
            <a:pPr marL="342900" indent="-342900">
              <a:buFont typeface="Wingdings" charset="2"/>
              <a:buChar char="Ø"/>
            </a:pPr>
            <a:r>
              <a:rPr lang="nb-NO" dirty="0"/>
              <a:t>Post-kristne land</a:t>
            </a:r>
          </a:p>
          <a:p>
            <a:pPr marL="342900" lvl="0" indent="-342900">
              <a:buFont typeface="Wingdings" charset="2"/>
              <a:buChar char="Ø"/>
            </a:pPr>
            <a:r>
              <a:rPr lang="nb-NO" dirty="0"/>
              <a:t>Kulturelt-kristne land</a:t>
            </a:r>
          </a:p>
          <a:p>
            <a:pPr marL="342900" lvl="0" indent="-342900">
              <a:buFont typeface="Wingdings" charset="2"/>
              <a:buChar char="Ø"/>
            </a:pPr>
            <a:r>
              <a:rPr lang="nb-NO" dirty="0"/>
              <a:t>Innvandrere og flykninger</a:t>
            </a:r>
          </a:p>
          <a:p>
            <a:endParaRPr lang="nb-NO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892534" y="866816"/>
          <a:ext cx="10406930" cy="159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41688486"/>
      </p:ext>
    </p:extLst>
  </p:cSld>
  <p:clrMapOvr>
    <a:masterClrMapping/>
  </p:clrMapOvr>
  <p:transition spd="slow">
    <p:wip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87867" y="308344"/>
            <a:ext cx="11582400" cy="6295655"/>
          </a:xfrm>
        </p:spPr>
        <p:txBody>
          <a:bodyPr>
            <a:normAutofit fontScale="92500" lnSpcReduction="10000"/>
          </a:bodyPr>
          <a:lstStyle/>
          <a:p>
            <a:r>
              <a:rPr lang="nb-NO" sz="4400" b="1" dirty="0">
                <a:solidFill>
                  <a:schemeClr val="accent1"/>
                </a:solidFill>
              </a:rPr>
              <a:t>Misjonsstrategiske prioriteringer  </a:t>
            </a:r>
          </a:p>
          <a:p>
            <a:endParaRPr lang="nb-NO" sz="4400" dirty="0"/>
          </a:p>
          <a:p>
            <a:r>
              <a:rPr lang="nb-NO" sz="2800" dirty="0"/>
              <a:t> </a:t>
            </a:r>
            <a:endParaRPr lang="nb-NO" sz="7400" dirty="0"/>
          </a:p>
          <a:p>
            <a:pPr lvl="1"/>
            <a:endParaRPr lang="nb-NO" b="1" dirty="0"/>
          </a:p>
          <a:p>
            <a:pPr lvl="1"/>
            <a:r>
              <a:rPr lang="nb-NO" sz="4000" b="1" dirty="0">
                <a:solidFill>
                  <a:schemeClr val="accent1"/>
                </a:solidFill>
              </a:rPr>
              <a:t>Strategiske målgrupper</a:t>
            </a:r>
          </a:p>
          <a:p>
            <a:pPr lvl="1"/>
            <a:endParaRPr lang="nb-NO" sz="1900" b="1" dirty="0">
              <a:solidFill>
                <a:schemeClr val="accent1"/>
              </a:solidFill>
            </a:endParaRPr>
          </a:p>
          <a:p>
            <a:endParaRPr lang="nb-NO" sz="3900" b="1" u="sng" dirty="0"/>
          </a:p>
          <a:p>
            <a:r>
              <a:rPr lang="nb-NO" sz="4200" b="1" u="sng" dirty="0"/>
              <a:t>Verdens storbyer</a:t>
            </a:r>
            <a:endParaRPr lang="nb-NO" sz="3800" b="1" u="sng" dirty="0"/>
          </a:p>
          <a:p>
            <a:r>
              <a:rPr lang="nb-NO" dirty="0"/>
              <a:t> </a:t>
            </a:r>
            <a:r>
              <a:rPr lang="nb-NO" sz="3300" b="1" dirty="0"/>
              <a:t>Urbane kulturer</a:t>
            </a:r>
          </a:p>
          <a:p>
            <a:r>
              <a:rPr lang="nb-NO" sz="3300" b="1" dirty="0"/>
              <a:t>Hovedsteder</a:t>
            </a:r>
          </a:p>
          <a:p>
            <a:r>
              <a:rPr lang="nb-NO" sz="3300" b="1" dirty="0"/>
              <a:t>Mega-byene</a:t>
            </a:r>
          </a:p>
          <a:p>
            <a:endParaRPr lang="nb-NO" dirty="0"/>
          </a:p>
          <a:p>
            <a:r>
              <a:rPr lang="nb-NO" dirty="0"/>
              <a:t> </a:t>
            </a:r>
          </a:p>
          <a:p>
            <a:pPr lvl="2"/>
            <a:endParaRPr lang="nb-NO" b="1" dirty="0">
              <a:solidFill>
                <a:schemeClr val="accent1"/>
              </a:solidFill>
            </a:endParaRPr>
          </a:p>
          <a:p>
            <a:endParaRPr lang="nb-NO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669555"/>
              </p:ext>
            </p:extLst>
          </p:nvPr>
        </p:nvGraphicFramePr>
        <p:xfrm>
          <a:off x="981507" y="617434"/>
          <a:ext cx="10406930" cy="159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46333051"/>
      </p:ext>
    </p:extLst>
  </p:cSld>
  <p:clrMapOvr>
    <a:masterClrMapping/>
  </p:clrMapOvr>
  <p:transition spd="slow">
    <p:wip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40267" y="415636"/>
            <a:ext cx="11311465" cy="5937663"/>
          </a:xfrm>
        </p:spPr>
        <p:txBody>
          <a:bodyPr>
            <a:normAutofit/>
          </a:bodyPr>
          <a:lstStyle/>
          <a:p>
            <a:r>
              <a:rPr lang="nb-NO" sz="5200" b="1" dirty="0">
                <a:solidFill>
                  <a:schemeClr val="accent1"/>
                </a:solidFill>
              </a:rPr>
              <a:t>Misjonsstrategiske prioriteringer  </a:t>
            </a:r>
          </a:p>
          <a:p>
            <a:endParaRPr lang="nb-NO" sz="4400" dirty="0"/>
          </a:p>
          <a:p>
            <a:endParaRPr lang="nb-NO" sz="4000" b="1" dirty="0">
              <a:solidFill>
                <a:schemeClr val="accent1"/>
              </a:solidFill>
            </a:endParaRPr>
          </a:p>
          <a:p>
            <a:r>
              <a:rPr lang="nb-NO" sz="4400" b="1" dirty="0">
                <a:solidFill>
                  <a:schemeClr val="accent1"/>
                </a:solidFill>
              </a:rPr>
              <a:t>Metoder</a:t>
            </a:r>
            <a:endParaRPr lang="nb-NO" sz="1600" dirty="0"/>
          </a:p>
          <a:p>
            <a:endParaRPr lang="nb-NO" sz="1200" b="1" u="sng" dirty="0"/>
          </a:p>
          <a:p>
            <a:r>
              <a:rPr lang="nb-NO" sz="3200" b="1" u="sng" dirty="0"/>
              <a:t>Kirkeplanting</a:t>
            </a:r>
          </a:p>
          <a:p>
            <a:pPr marL="342900" indent="-342900">
              <a:buFont typeface="Wingdings" charset="2"/>
              <a:buChar char="Ø"/>
            </a:pPr>
            <a:r>
              <a:rPr lang="nb-NO" dirty="0"/>
              <a:t>Kontekstualiserte kirker som igjen planter kirker </a:t>
            </a:r>
          </a:p>
          <a:p>
            <a:pPr algn="l"/>
            <a:r>
              <a:rPr lang="nb-NO" dirty="0"/>
              <a:t>			       Kirker med:</a:t>
            </a:r>
          </a:p>
          <a:p>
            <a:pPr marL="3200400" lvl="6" indent="-457200" algn="l">
              <a:buFont typeface="+mj-lt"/>
              <a:buAutoNum type="arabicPeriod"/>
            </a:pPr>
            <a:r>
              <a:rPr lang="nb-NO" sz="2000" dirty="0"/>
              <a:t>Kerygma – forkynnelse og vitnesbyrd</a:t>
            </a:r>
          </a:p>
          <a:p>
            <a:pPr marL="3200400" lvl="6" indent="-457200" algn="l">
              <a:buFont typeface="+mj-lt"/>
              <a:buAutoNum type="arabicPeriod"/>
            </a:pPr>
            <a:r>
              <a:rPr lang="nb-NO" sz="2000" dirty="0" err="1"/>
              <a:t>Diakonia</a:t>
            </a:r>
            <a:r>
              <a:rPr lang="nb-NO" sz="2000" dirty="0"/>
              <a:t> – nestekjærlighet i praksis</a:t>
            </a:r>
          </a:p>
          <a:p>
            <a:pPr marL="3200400" lvl="6" indent="-457200" algn="l">
              <a:buFont typeface="+mj-lt"/>
              <a:buAutoNum type="arabicPeriod"/>
            </a:pPr>
            <a:r>
              <a:rPr lang="nb-NO" sz="2000" dirty="0"/>
              <a:t>Karisma – nådegaver, tjenestegaver og personlig utrustning </a:t>
            </a: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892534" y="949943"/>
          <a:ext cx="10406930" cy="159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3125041"/>
      </p:ext>
    </p:extLst>
  </p:cSld>
  <p:clrMapOvr>
    <a:masterClrMapping/>
  </p:clrMapOvr>
  <p:transition spd="slow">
    <p:wip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40267" y="415636"/>
            <a:ext cx="11311465" cy="5937663"/>
          </a:xfrm>
        </p:spPr>
        <p:txBody>
          <a:bodyPr>
            <a:normAutofit/>
          </a:bodyPr>
          <a:lstStyle/>
          <a:p>
            <a:r>
              <a:rPr lang="nb-NO" sz="5200" b="1" dirty="0">
                <a:solidFill>
                  <a:schemeClr val="accent1"/>
                </a:solidFill>
              </a:rPr>
              <a:t>Misjonsstrategiske prioriteringer  </a:t>
            </a:r>
          </a:p>
          <a:p>
            <a:endParaRPr lang="nb-NO" sz="4400" dirty="0"/>
          </a:p>
          <a:p>
            <a:endParaRPr lang="nb-NO" dirty="0"/>
          </a:p>
          <a:p>
            <a:r>
              <a:rPr lang="nb-NO" sz="4400" b="1" dirty="0">
                <a:solidFill>
                  <a:schemeClr val="accent1"/>
                </a:solidFill>
              </a:rPr>
              <a:t>Metoder</a:t>
            </a:r>
          </a:p>
          <a:p>
            <a:endParaRPr lang="nb-NO" sz="2000" b="1" u="sng" dirty="0"/>
          </a:p>
          <a:p>
            <a:r>
              <a:rPr lang="nb-NO" sz="3600" b="1" u="sng" dirty="0"/>
              <a:t>Ledertrening</a:t>
            </a:r>
          </a:p>
          <a:p>
            <a:pPr marL="342900" indent="-342900">
              <a:buFont typeface="Wingdings" charset="2"/>
              <a:buChar char="Ø"/>
            </a:pPr>
            <a:r>
              <a:rPr lang="nb-NO" dirty="0"/>
              <a:t>Kirkeplantere </a:t>
            </a:r>
          </a:p>
          <a:p>
            <a:pPr marL="342900" indent="-342900">
              <a:buFont typeface="Wingdings" charset="2"/>
              <a:buChar char="Ø"/>
            </a:pPr>
            <a:r>
              <a:rPr lang="nb-NO" dirty="0"/>
              <a:t>Kirkeledere</a:t>
            </a:r>
          </a:p>
          <a:p>
            <a:pPr marL="342900" indent="-342900">
              <a:buFont typeface="Wingdings" charset="2"/>
              <a:buChar char="Ø"/>
            </a:pPr>
            <a:r>
              <a:rPr lang="nb-NO" dirty="0"/>
              <a:t>Barne- og ungdomsledere</a:t>
            </a:r>
          </a:p>
          <a:p>
            <a:pPr marL="342900" indent="-342900">
              <a:buFont typeface="Wingdings" charset="2"/>
              <a:buChar char="Ø"/>
            </a:pPr>
            <a:r>
              <a:rPr lang="nb-NO" dirty="0"/>
              <a:t>Kristne ledere i ulike samfunnssfærer </a:t>
            </a:r>
          </a:p>
          <a:p>
            <a:pPr marL="342900" indent="-342900">
              <a:buFont typeface="Wingdings" charset="2"/>
              <a:buChar char="Ø"/>
            </a:pPr>
            <a:endParaRPr lang="nb-NO" dirty="0"/>
          </a:p>
          <a:p>
            <a:endParaRPr lang="nb-NO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981507" y="926193"/>
          <a:ext cx="10406930" cy="159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95614109"/>
      </p:ext>
    </p:extLst>
  </p:cSld>
  <p:clrMapOvr>
    <a:masterClrMapping/>
  </p:clrMapOvr>
  <p:transition spd="slow">
    <p:wip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87867" y="308344"/>
            <a:ext cx="11582400" cy="6295655"/>
          </a:xfrm>
        </p:spPr>
        <p:txBody>
          <a:bodyPr>
            <a:normAutofit/>
          </a:bodyPr>
          <a:lstStyle/>
          <a:p>
            <a:r>
              <a:rPr lang="nb-NO" sz="4400" b="1" dirty="0">
                <a:solidFill>
                  <a:schemeClr val="accent1"/>
                </a:solidFill>
              </a:rPr>
              <a:t>Misjonsstrategiske prioriteringer  </a:t>
            </a:r>
          </a:p>
          <a:p>
            <a:endParaRPr lang="nb-NO" sz="4400" dirty="0"/>
          </a:p>
          <a:p>
            <a:r>
              <a:rPr lang="nb-NO" sz="2800" dirty="0"/>
              <a:t> </a:t>
            </a:r>
            <a:endParaRPr lang="nb-NO" b="1" dirty="0"/>
          </a:p>
          <a:p>
            <a:r>
              <a:rPr lang="nb-NO" sz="4400" b="1" dirty="0">
                <a:solidFill>
                  <a:schemeClr val="accent1"/>
                </a:solidFill>
              </a:rPr>
              <a:t>Metoder</a:t>
            </a:r>
          </a:p>
          <a:p>
            <a:pPr lvl="1"/>
            <a:endParaRPr lang="nb-NO" sz="2400" b="1" dirty="0">
              <a:solidFill>
                <a:schemeClr val="accent1"/>
              </a:solidFill>
            </a:endParaRPr>
          </a:p>
          <a:p>
            <a:r>
              <a:rPr lang="nb-NO" sz="3600" b="1" u="sng" dirty="0"/>
              <a:t>Diakoni</a:t>
            </a:r>
            <a:endParaRPr lang="nb-NO" dirty="0"/>
          </a:p>
          <a:p>
            <a:r>
              <a:rPr lang="nb-NO" dirty="0"/>
              <a:t>Diakoni, sosialt arbeid og bistand er kirkens hender og føtter som viser Guds godhet. </a:t>
            </a:r>
          </a:p>
          <a:p>
            <a:r>
              <a:rPr lang="nb-NO" dirty="0"/>
              <a:t>Nestekjærlighet i praktisk handling gjør kirken relevant og troverdig. </a:t>
            </a:r>
          </a:p>
          <a:p>
            <a:r>
              <a:rPr lang="nb-NO" dirty="0"/>
              <a:t>Kirken har et kall til å hjelpe de som trenger det mest. </a:t>
            </a:r>
          </a:p>
          <a:p>
            <a:r>
              <a:rPr lang="nb-NO" dirty="0"/>
              <a:t>Sann nestekjærlighet retter seg mot hele mennesket; </a:t>
            </a:r>
          </a:p>
          <a:p>
            <a:r>
              <a:rPr lang="nb-NO" dirty="0"/>
              <a:t>på det fysiske, psykiske og åndelige plan.</a:t>
            </a:r>
          </a:p>
          <a:p>
            <a:pPr lvl="2"/>
            <a:endParaRPr lang="nb-NO" b="1" dirty="0">
              <a:solidFill>
                <a:schemeClr val="accent1"/>
              </a:solidFill>
            </a:endParaRPr>
          </a:p>
          <a:p>
            <a:endParaRPr lang="nb-NO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669555"/>
              </p:ext>
            </p:extLst>
          </p:nvPr>
        </p:nvGraphicFramePr>
        <p:xfrm>
          <a:off x="981507" y="617434"/>
          <a:ext cx="10406930" cy="159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5086627"/>
      </p:ext>
    </p:extLst>
  </p:cSld>
  <p:clrMapOvr>
    <a:masterClrMapping/>
  </p:clrMapOvr>
  <p:transition spd="slow">
    <p:wip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87867" y="308344"/>
            <a:ext cx="11582400" cy="6295655"/>
          </a:xfrm>
        </p:spPr>
        <p:txBody>
          <a:bodyPr>
            <a:normAutofit/>
          </a:bodyPr>
          <a:lstStyle/>
          <a:p>
            <a:r>
              <a:rPr lang="nb-NO" sz="4400" b="1" dirty="0">
                <a:solidFill>
                  <a:schemeClr val="accent1"/>
                </a:solidFill>
              </a:rPr>
              <a:t>Misjonsstrategiske prioriteringer  </a:t>
            </a:r>
          </a:p>
          <a:p>
            <a:endParaRPr lang="nb-NO" sz="4400" dirty="0"/>
          </a:p>
          <a:p>
            <a:r>
              <a:rPr lang="nb-NO" sz="2800" dirty="0"/>
              <a:t> </a:t>
            </a:r>
            <a:endParaRPr lang="nb-NO" sz="7400" dirty="0"/>
          </a:p>
          <a:p>
            <a:pPr lvl="1"/>
            <a:endParaRPr lang="nb-NO" b="1" dirty="0"/>
          </a:p>
          <a:p>
            <a:pPr lvl="1"/>
            <a:r>
              <a:rPr lang="nb-NO" sz="4000" b="1" dirty="0">
                <a:solidFill>
                  <a:schemeClr val="accent1"/>
                </a:solidFill>
              </a:rPr>
              <a:t>Aktører</a:t>
            </a:r>
          </a:p>
          <a:p>
            <a:pPr lvl="1"/>
            <a:endParaRPr lang="nb-NO" sz="4000" b="1" u="sng" dirty="0">
              <a:solidFill>
                <a:schemeClr val="accent1"/>
              </a:solidFill>
            </a:endParaRPr>
          </a:p>
          <a:p>
            <a:r>
              <a:rPr lang="nb-NO" dirty="0"/>
              <a:t>Kirken er Guds hovedaktør i vår verden. Kirken er sendt for å sende. </a:t>
            </a:r>
          </a:p>
          <a:p>
            <a:r>
              <a:rPr lang="nb-NO" dirty="0"/>
              <a:t>Den må søke å stå sammen med hele Guds globale kirke i det å fullføre oppdraget. </a:t>
            </a:r>
          </a:p>
          <a:p>
            <a:pPr lvl="2"/>
            <a:endParaRPr lang="nb-NO" b="1" dirty="0">
              <a:solidFill>
                <a:schemeClr val="accent1"/>
              </a:solidFill>
            </a:endParaRPr>
          </a:p>
          <a:p>
            <a:endParaRPr lang="nb-NO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669555"/>
              </p:ext>
            </p:extLst>
          </p:nvPr>
        </p:nvGraphicFramePr>
        <p:xfrm>
          <a:off x="981507" y="617434"/>
          <a:ext cx="10406930" cy="159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73858180"/>
      </p:ext>
    </p:extLst>
  </p:cSld>
  <p:clrMapOvr>
    <a:masterClrMapping/>
  </p:clrMapOvr>
  <p:transition spd="slow">
    <p:wip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87867" y="308344"/>
            <a:ext cx="11582400" cy="6437230"/>
          </a:xfrm>
        </p:spPr>
        <p:txBody>
          <a:bodyPr>
            <a:normAutofit fontScale="92500" lnSpcReduction="20000"/>
          </a:bodyPr>
          <a:lstStyle/>
          <a:p>
            <a:r>
              <a:rPr lang="nb-NO" sz="4400" b="1" dirty="0">
                <a:solidFill>
                  <a:schemeClr val="accent1"/>
                </a:solidFill>
              </a:rPr>
              <a:t>Misjonsstrategiske prioriteringer  </a:t>
            </a:r>
          </a:p>
          <a:p>
            <a:endParaRPr lang="nb-NO" sz="4400" dirty="0"/>
          </a:p>
          <a:p>
            <a:endParaRPr lang="nb-NO" sz="4400" dirty="0"/>
          </a:p>
          <a:p>
            <a:r>
              <a:rPr lang="nb-NO" sz="2800" dirty="0"/>
              <a:t> </a:t>
            </a:r>
            <a:endParaRPr lang="nb-NO" b="1" dirty="0"/>
          </a:p>
          <a:p>
            <a:pPr lvl="1"/>
            <a:r>
              <a:rPr lang="nb-NO" sz="4000" b="1" dirty="0">
                <a:solidFill>
                  <a:schemeClr val="accent1"/>
                </a:solidFill>
              </a:rPr>
              <a:t>Aktører</a:t>
            </a:r>
          </a:p>
          <a:p>
            <a:pPr lvl="1"/>
            <a:endParaRPr lang="nb-NO" sz="2200" b="1" u="sng" dirty="0"/>
          </a:p>
          <a:p>
            <a:pPr lvl="1"/>
            <a:r>
              <a:rPr lang="nb-NO" sz="3500" b="1" u="sng" dirty="0"/>
              <a:t>Utsendinger</a:t>
            </a:r>
          </a:p>
          <a:p>
            <a:r>
              <a:rPr lang="nb-NO" sz="2600" dirty="0"/>
              <a:t>Kirkene i vår del av verden skal fremdeles sende nye ut i tjeneste. Det kan innebære kortere eller lengre oppdrag basert på behov og kontekst. Vi bør utvide forståelsen av hva en utsending (misjonær) er, til å innbefatte en større bredde av tjenestegaver, slik som:</a:t>
            </a:r>
          </a:p>
          <a:p>
            <a:r>
              <a:rPr lang="nb-NO" sz="2600" dirty="0"/>
              <a:t> </a:t>
            </a:r>
          </a:p>
          <a:p>
            <a:pPr marL="342900" lvl="0" indent="-342900">
              <a:buFont typeface="Wingdings" charset="2"/>
              <a:buChar char="Ø"/>
            </a:pPr>
            <a:r>
              <a:rPr lang="nb-NO" sz="2600" dirty="0"/>
              <a:t>Kirke-byggere</a:t>
            </a:r>
          </a:p>
          <a:p>
            <a:pPr marL="342900" lvl="0" indent="-342900">
              <a:buFont typeface="Wingdings" charset="2"/>
              <a:buChar char="Ø"/>
            </a:pPr>
            <a:r>
              <a:rPr lang="nb-NO" sz="2600" dirty="0"/>
              <a:t>Diakonale arbeidere</a:t>
            </a:r>
          </a:p>
          <a:p>
            <a:pPr marL="342900" lvl="0" indent="-342900">
              <a:buFont typeface="Wingdings" charset="2"/>
              <a:buChar char="Ø"/>
            </a:pPr>
            <a:r>
              <a:rPr lang="nb-NO" sz="2600" dirty="0"/>
              <a:t>Pioner-tjenester</a:t>
            </a:r>
          </a:p>
          <a:p>
            <a:pPr marL="342900" lvl="0" indent="-342900">
              <a:buFont typeface="Wingdings" charset="2"/>
              <a:buChar char="Ø"/>
            </a:pPr>
            <a:r>
              <a:rPr lang="nb-NO" sz="2600" dirty="0"/>
              <a:t>Administrative medarbeidere</a:t>
            </a:r>
          </a:p>
          <a:p>
            <a:pPr lvl="2"/>
            <a:endParaRPr lang="nb-NO" b="1" dirty="0">
              <a:solidFill>
                <a:schemeClr val="accent1"/>
              </a:solidFill>
            </a:endParaRPr>
          </a:p>
          <a:p>
            <a:endParaRPr lang="nb-NO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97208513"/>
              </p:ext>
            </p:extLst>
          </p:nvPr>
        </p:nvGraphicFramePr>
        <p:xfrm>
          <a:off x="981507" y="617434"/>
          <a:ext cx="10406930" cy="159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2584471"/>
      </p:ext>
    </p:extLst>
  </p:cSld>
  <p:clrMapOvr>
    <a:masterClrMapping/>
  </p:clrMapOvr>
  <p:transition spd="slow">
    <p:wip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87867" y="308344"/>
            <a:ext cx="11582400" cy="6437230"/>
          </a:xfrm>
        </p:spPr>
        <p:txBody>
          <a:bodyPr>
            <a:normAutofit fontScale="85000" lnSpcReduction="20000"/>
          </a:bodyPr>
          <a:lstStyle/>
          <a:p>
            <a:r>
              <a:rPr lang="nb-NO" sz="4400" b="1" dirty="0">
                <a:solidFill>
                  <a:schemeClr val="accent1"/>
                </a:solidFill>
              </a:rPr>
              <a:t>Misjonsstrategiske prioriteringer  </a:t>
            </a:r>
          </a:p>
          <a:p>
            <a:endParaRPr lang="nb-NO" sz="4400" dirty="0"/>
          </a:p>
          <a:p>
            <a:r>
              <a:rPr lang="nb-NO" sz="2800" dirty="0"/>
              <a:t> </a:t>
            </a:r>
            <a:endParaRPr lang="nb-NO" sz="7400" dirty="0"/>
          </a:p>
          <a:p>
            <a:pPr lvl="1"/>
            <a:endParaRPr lang="nb-NO" b="1" dirty="0"/>
          </a:p>
          <a:p>
            <a:pPr lvl="1"/>
            <a:r>
              <a:rPr lang="nb-NO" sz="4000" b="1" dirty="0">
                <a:solidFill>
                  <a:schemeClr val="accent1"/>
                </a:solidFill>
              </a:rPr>
              <a:t>Aktører</a:t>
            </a:r>
          </a:p>
          <a:p>
            <a:pPr lvl="1"/>
            <a:endParaRPr lang="nb-NO" sz="2200" b="1" dirty="0">
              <a:solidFill>
                <a:schemeClr val="accent1"/>
              </a:solidFill>
            </a:endParaRPr>
          </a:p>
          <a:p>
            <a:pPr lvl="1"/>
            <a:r>
              <a:rPr lang="nb-NO" sz="3500" b="1" u="sng" dirty="0"/>
              <a:t>Samarbeidskirker</a:t>
            </a:r>
            <a:r>
              <a:rPr lang="nb-NO" sz="3200" b="1" u="sng" dirty="0"/>
              <a:t> </a:t>
            </a:r>
          </a:p>
          <a:p>
            <a:r>
              <a:rPr lang="nb-NO" sz="2600" dirty="0"/>
              <a:t>I misjonsarbeidet er det er viktig at vi finner samarbeidskirker som står nært målgruppen. </a:t>
            </a:r>
          </a:p>
          <a:p>
            <a:r>
              <a:rPr lang="nb-NO" sz="2600" dirty="0"/>
              <a:t>Vi står sammen med nasjonale kirker og støtter deres:</a:t>
            </a:r>
          </a:p>
          <a:p>
            <a:endParaRPr lang="nb-NO" sz="2600" dirty="0"/>
          </a:p>
          <a:p>
            <a:pPr marL="457200" lvl="0" indent="-457200">
              <a:buFont typeface="Wingdings" charset="2"/>
              <a:buChar char="Ø"/>
            </a:pPr>
            <a:r>
              <a:rPr lang="nb-NO" sz="2600" dirty="0"/>
              <a:t>Pioner-arbeidere </a:t>
            </a:r>
          </a:p>
          <a:p>
            <a:pPr marL="457200" lvl="0" indent="-457200">
              <a:buFont typeface="Wingdings" charset="2"/>
              <a:buChar char="Ø"/>
            </a:pPr>
            <a:r>
              <a:rPr lang="nb-NO" sz="2600" dirty="0"/>
              <a:t>Barne- og ungdomsarbeidere</a:t>
            </a:r>
          </a:p>
          <a:p>
            <a:pPr marL="457200" lvl="0" indent="-457200">
              <a:buFont typeface="Wingdings" charset="2"/>
              <a:buChar char="Ø"/>
            </a:pPr>
            <a:r>
              <a:rPr lang="nb-NO" sz="2600" dirty="0"/>
              <a:t>Nasjonale evangelister</a:t>
            </a:r>
          </a:p>
          <a:p>
            <a:pPr marL="457200" lvl="0" indent="-457200">
              <a:buFont typeface="Wingdings" charset="2"/>
              <a:buChar char="Ø"/>
            </a:pPr>
            <a:r>
              <a:rPr lang="nb-NO" sz="2600" dirty="0"/>
              <a:t>Kirkeplantere </a:t>
            </a:r>
          </a:p>
          <a:p>
            <a:pPr marL="457200" lvl="0" indent="-457200">
              <a:buFont typeface="Wingdings" charset="2"/>
              <a:buChar char="Ø"/>
            </a:pPr>
            <a:r>
              <a:rPr lang="nb-NO" sz="2600" dirty="0"/>
              <a:t>Pastorer og ledere</a:t>
            </a:r>
          </a:p>
          <a:p>
            <a:pPr marL="457200" lvl="0" indent="-457200">
              <a:buFont typeface="Wingdings" charset="2"/>
              <a:buChar char="Ø"/>
            </a:pPr>
            <a:r>
              <a:rPr lang="nb-NO" sz="2600" dirty="0"/>
              <a:t>Bibelskoler </a:t>
            </a:r>
          </a:p>
          <a:p>
            <a:pPr marL="457200" lvl="0" indent="-457200">
              <a:buFont typeface="Wingdings" charset="2"/>
              <a:buChar char="Ø"/>
            </a:pPr>
            <a:r>
              <a:rPr lang="nb-NO" sz="2600" dirty="0"/>
              <a:t>Diakonale medarbeidere</a:t>
            </a:r>
          </a:p>
          <a:p>
            <a:pPr lvl="2"/>
            <a:endParaRPr lang="nb-NO" b="1" dirty="0">
              <a:solidFill>
                <a:schemeClr val="accent1"/>
              </a:solidFill>
            </a:endParaRPr>
          </a:p>
          <a:p>
            <a:endParaRPr lang="nb-NO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669555"/>
              </p:ext>
            </p:extLst>
          </p:nvPr>
        </p:nvGraphicFramePr>
        <p:xfrm>
          <a:off x="981507" y="617434"/>
          <a:ext cx="10406930" cy="159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62495982"/>
      </p:ext>
    </p:extLst>
  </p:cSld>
  <p:clrMapOvr>
    <a:masterClrMapping/>
  </p:clrMapOvr>
  <p:transition spd="slow">
    <p:wip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287867" y="308344"/>
            <a:ext cx="11582400" cy="6295655"/>
          </a:xfrm>
        </p:spPr>
        <p:txBody>
          <a:bodyPr>
            <a:normAutofit/>
          </a:bodyPr>
          <a:lstStyle/>
          <a:p>
            <a:r>
              <a:rPr lang="nb-NO" sz="4400" b="1" dirty="0">
                <a:solidFill>
                  <a:schemeClr val="accent1"/>
                </a:solidFill>
              </a:rPr>
              <a:t>Misjonsstrategiske prioriteringer  </a:t>
            </a:r>
          </a:p>
          <a:p>
            <a:endParaRPr lang="nb-NO" sz="4400" dirty="0"/>
          </a:p>
          <a:p>
            <a:r>
              <a:rPr lang="nb-NO" sz="2800" dirty="0"/>
              <a:t> </a:t>
            </a:r>
            <a:endParaRPr lang="nb-NO" sz="7400" dirty="0"/>
          </a:p>
          <a:p>
            <a:pPr lvl="1"/>
            <a:endParaRPr lang="nb-NO" b="1" dirty="0"/>
          </a:p>
          <a:p>
            <a:pPr lvl="1"/>
            <a:r>
              <a:rPr lang="nb-NO" sz="4000" b="1" dirty="0">
                <a:solidFill>
                  <a:schemeClr val="accent1"/>
                </a:solidFill>
              </a:rPr>
              <a:t>Aktører</a:t>
            </a:r>
          </a:p>
          <a:p>
            <a:pPr lvl="1"/>
            <a:endParaRPr lang="nb-NO" sz="2800" b="1" u="sng" dirty="0">
              <a:solidFill>
                <a:schemeClr val="accent1"/>
              </a:solidFill>
            </a:endParaRPr>
          </a:p>
          <a:p>
            <a:pPr lvl="1"/>
            <a:r>
              <a:rPr lang="nb-NO" sz="3200" b="1" u="sng" dirty="0"/>
              <a:t>Media</a:t>
            </a:r>
          </a:p>
          <a:p>
            <a:r>
              <a:rPr lang="nb-NO" dirty="0"/>
              <a:t>Media når innenfor og bortenfor de fleste stengte dører og er en viktig kanal for å nå mennesker med de gode nyhetene. Gjennom media kan nye troende kobles til andre kristne i fellesskap og til etterfølgelse av Jesus Kristus. </a:t>
            </a:r>
          </a:p>
          <a:p>
            <a:pPr lvl="2"/>
            <a:endParaRPr lang="nb-NO" b="1" dirty="0">
              <a:solidFill>
                <a:schemeClr val="accent1"/>
              </a:solidFill>
            </a:endParaRPr>
          </a:p>
          <a:p>
            <a:endParaRPr lang="nb-NO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669555"/>
              </p:ext>
            </p:extLst>
          </p:nvPr>
        </p:nvGraphicFramePr>
        <p:xfrm>
          <a:off x="981507" y="617434"/>
          <a:ext cx="10406930" cy="159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34985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40267" y="415636"/>
            <a:ext cx="11311465" cy="5937663"/>
          </a:xfrm>
        </p:spPr>
        <p:txBody>
          <a:bodyPr>
            <a:normAutofit/>
          </a:bodyPr>
          <a:lstStyle/>
          <a:p>
            <a:r>
              <a:rPr lang="nb-NO" sz="5200" b="1" dirty="0">
                <a:solidFill>
                  <a:schemeClr val="accent1"/>
                </a:solidFill>
              </a:rPr>
              <a:t>Misjonsstrategiske prioriteringer  </a:t>
            </a:r>
          </a:p>
          <a:p>
            <a:endParaRPr lang="nb-NO" sz="4400" dirty="0"/>
          </a:p>
          <a:p>
            <a:endParaRPr lang="nb-NO" sz="4000" dirty="0"/>
          </a:p>
          <a:p>
            <a:r>
              <a:rPr lang="nb-NO" sz="4400" b="1" dirty="0">
                <a:solidFill>
                  <a:schemeClr val="accent1"/>
                </a:solidFill>
              </a:rPr>
              <a:t>Strategiske målgrupper</a:t>
            </a:r>
          </a:p>
          <a:p>
            <a:pPr lvl="1"/>
            <a:endParaRPr lang="nb-NO" b="1" dirty="0">
              <a:solidFill>
                <a:schemeClr val="accent1"/>
              </a:solidFill>
            </a:endParaRPr>
          </a:p>
          <a:p>
            <a:r>
              <a:rPr lang="nb-NO" sz="3600" b="1" u="sng" dirty="0"/>
              <a:t>Unådde folkegruppe </a:t>
            </a:r>
            <a:endParaRPr lang="nb-NO" sz="1100" dirty="0"/>
          </a:p>
          <a:p>
            <a:pPr marL="342900" indent="-342900">
              <a:buFont typeface="Wingdings" charset="2"/>
              <a:buChar char="Ø"/>
            </a:pPr>
            <a:r>
              <a:rPr lang="nb-NO" dirty="0"/>
              <a:t> Muslimske folkegrupper</a:t>
            </a:r>
          </a:p>
          <a:p>
            <a:pPr marL="342900" indent="-342900">
              <a:buFont typeface="Wingdings" charset="2"/>
              <a:buChar char="Ø"/>
            </a:pPr>
            <a:r>
              <a:rPr lang="nb-NO" dirty="0"/>
              <a:t>Minst nådde folkegrupper </a:t>
            </a:r>
          </a:p>
          <a:p>
            <a:pPr marL="342900" indent="-342900">
              <a:buFont typeface="Wingdings" charset="2"/>
              <a:buChar char="Ø"/>
            </a:pPr>
            <a:r>
              <a:rPr lang="nb-NO" dirty="0"/>
              <a:t>Folkegrupper i diasporaen</a:t>
            </a:r>
          </a:p>
          <a:p>
            <a:endParaRPr lang="nb-NO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74601067"/>
              </p:ext>
            </p:extLst>
          </p:nvPr>
        </p:nvGraphicFramePr>
        <p:xfrm>
          <a:off x="981507" y="926192"/>
          <a:ext cx="10406930" cy="159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27830027"/>
      </p:ext>
    </p:extLst>
  </p:cSld>
  <p:clrMapOvr>
    <a:masterClrMapping/>
  </p:clrMapOvr>
  <p:transition spd="slow">
    <p:wip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40267" y="415636"/>
            <a:ext cx="11311465" cy="5937663"/>
          </a:xfrm>
        </p:spPr>
        <p:txBody>
          <a:bodyPr>
            <a:normAutofit/>
          </a:bodyPr>
          <a:lstStyle/>
          <a:p>
            <a:r>
              <a:rPr lang="nb-NO" sz="5200" b="1" dirty="0">
                <a:solidFill>
                  <a:schemeClr val="accent1"/>
                </a:solidFill>
              </a:rPr>
              <a:t>Misjonsstrategiske prioriteringer  </a:t>
            </a:r>
          </a:p>
          <a:p>
            <a:endParaRPr lang="nb-NO" sz="4400" dirty="0"/>
          </a:p>
          <a:p>
            <a:endParaRPr lang="nb-NO" dirty="0"/>
          </a:p>
          <a:p>
            <a:r>
              <a:rPr lang="nb-NO" sz="4400" b="1" dirty="0">
                <a:solidFill>
                  <a:schemeClr val="accent1"/>
                </a:solidFill>
              </a:rPr>
              <a:t>MÅL 2025</a:t>
            </a:r>
          </a:p>
          <a:p>
            <a:pPr lvl="1"/>
            <a:endParaRPr lang="nb-NO" sz="2400" b="1" dirty="0">
              <a:solidFill>
                <a:schemeClr val="accent1"/>
              </a:solidFill>
            </a:endParaRPr>
          </a:p>
          <a:p>
            <a:pPr marL="457200" indent="-457200">
              <a:buFont typeface="Wingdings" charset="2"/>
              <a:buChar char="Ø"/>
            </a:pPr>
            <a:r>
              <a:rPr lang="nb-NO" sz="3200" b="1" dirty="0"/>
              <a:t>10 storbyer</a:t>
            </a:r>
          </a:p>
          <a:p>
            <a:pPr marL="457200" indent="-457200">
              <a:buFont typeface="Wingdings" charset="2"/>
              <a:buChar char="Ø"/>
            </a:pPr>
            <a:r>
              <a:rPr lang="nb-NO" sz="3200" b="1" dirty="0"/>
              <a:t>100 unådde folkegrupper</a:t>
            </a:r>
          </a:p>
          <a:p>
            <a:pPr marL="457200" indent="-457200">
              <a:buFont typeface="Wingdings" charset="2"/>
              <a:buChar char="Ø"/>
            </a:pPr>
            <a:r>
              <a:rPr lang="nb-NO" sz="3200" b="1" dirty="0"/>
              <a:t>1 000 kirkeplantinger</a:t>
            </a:r>
          </a:p>
          <a:p>
            <a:pPr marL="457200" indent="-457200">
              <a:buFont typeface="Wingdings" charset="2"/>
              <a:buChar char="Ø"/>
            </a:pPr>
            <a:r>
              <a:rPr lang="nb-NO" sz="3200" b="1" dirty="0"/>
              <a:t>10 000 ledere</a:t>
            </a:r>
          </a:p>
          <a:p>
            <a:pPr lvl="2"/>
            <a:endParaRPr lang="nb-NO" sz="2800" b="1" dirty="0"/>
          </a:p>
          <a:p>
            <a:pPr lvl="2"/>
            <a:endParaRPr lang="nb-NO" sz="2800" b="1" dirty="0"/>
          </a:p>
          <a:p>
            <a:pPr lvl="2"/>
            <a:endParaRPr lang="nb-NO" sz="2800" b="1" dirty="0"/>
          </a:p>
          <a:p>
            <a:pPr lvl="1"/>
            <a:endParaRPr lang="nb-NO" sz="3200" b="1" u="sng" dirty="0"/>
          </a:p>
          <a:p>
            <a:pPr lvl="1"/>
            <a:endParaRPr lang="nb-NO" sz="3200" b="1" u="sng" dirty="0"/>
          </a:p>
          <a:p>
            <a:pPr lvl="1"/>
            <a:endParaRPr lang="nb-NO" sz="3200" dirty="0"/>
          </a:p>
          <a:p>
            <a:endParaRPr lang="nb-NO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981507" y="938067"/>
          <a:ext cx="10406930" cy="159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7034135"/>
      </p:ext>
    </p:extLst>
  </p:cSld>
  <p:clrMapOvr>
    <a:masterClrMapping/>
  </p:clrMapOvr>
  <p:transition spd="slow">
    <p:wip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40267" y="791102"/>
            <a:ext cx="11311465" cy="4318779"/>
          </a:xfrm>
        </p:spPr>
        <p:txBody>
          <a:bodyPr>
            <a:normAutofit/>
          </a:bodyPr>
          <a:lstStyle/>
          <a:p>
            <a:r>
              <a:rPr lang="nb-NO" sz="5200" b="1" dirty="0">
                <a:solidFill>
                  <a:schemeClr val="accent1"/>
                </a:solidFill>
              </a:rPr>
              <a:t>Misjonsstrategiske prioriteringer  </a:t>
            </a:r>
          </a:p>
          <a:p>
            <a:endParaRPr lang="nb-NO" sz="4400" dirty="0"/>
          </a:p>
          <a:p>
            <a:r>
              <a:rPr lang="nb-NO" dirty="0"/>
              <a:t>Pinsebevegelsens fire fokusområder legges til grunn for misjonsarbeidet så vel som for arbeidet i Norge. </a:t>
            </a:r>
          </a:p>
          <a:p>
            <a:endParaRPr lang="nb-NO" sz="7400" dirty="0"/>
          </a:p>
          <a:p>
            <a:endParaRPr lang="nb-NO" dirty="0"/>
          </a:p>
        </p:txBody>
      </p:sp>
      <p:pic>
        <p:nvPicPr>
          <p:cNvPr id="5" name="Bilde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5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387" y="3872753"/>
            <a:ext cx="9341224" cy="206188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58053457"/>
      </p:ext>
    </p:extLst>
  </p:cSld>
  <p:clrMapOvr>
    <a:masterClrMapping/>
  </p:clrMapOvr>
  <p:transition spd="slow">
    <p:wip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40267" y="170122"/>
            <a:ext cx="11311465" cy="6517758"/>
          </a:xfrm>
        </p:spPr>
        <p:txBody>
          <a:bodyPr>
            <a:normAutofit fontScale="92500" lnSpcReduction="20000"/>
          </a:bodyPr>
          <a:lstStyle/>
          <a:p>
            <a:endParaRPr lang="nb-NO" sz="3900" b="1" dirty="0">
              <a:solidFill>
                <a:schemeClr val="accent1"/>
              </a:solidFill>
            </a:endParaRPr>
          </a:p>
          <a:p>
            <a:r>
              <a:rPr lang="nb-NO" sz="5200" b="1" dirty="0">
                <a:solidFill>
                  <a:schemeClr val="accent1"/>
                </a:solidFill>
              </a:rPr>
              <a:t>Misjonsstrategiske prioriteringer </a:t>
            </a:r>
          </a:p>
          <a:p>
            <a:r>
              <a:rPr lang="nb-NO" sz="5200" b="1" dirty="0">
                <a:solidFill>
                  <a:schemeClr val="accent1"/>
                </a:solidFill>
              </a:rPr>
              <a:t> </a:t>
            </a:r>
            <a:endParaRPr lang="nb-NO" dirty="0"/>
          </a:p>
          <a:p>
            <a:pPr algn="l"/>
            <a:r>
              <a:rPr lang="nb-NO" sz="3200" b="1" dirty="0"/>
              <a:t>		</a:t>
            </a:r>
            <a:r>
              <a:rPr lang="nb-NO" sz="3200" b="1" u="sng" dirty="0">
                <a:solidFill>
                  <a:schemeClr val="accent1">
                    <a:lumMod val="75000"/>
                  </a:schemeClr>
                </a:solidFill>
              </a:rPr>
              <a:t>Vi skal nå:</a:t>
            </a:r>
            <a:r>
              <a:rPr lang="nb-NO" sz="3200" b="1" dirty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nb-NO" sz="3200" b="1" u="sng" dirty="0">
                <a:solidFill>
                  <a:schemeClr val="accent1">
                    <a:lumMod val="75000"/>
                  </a:schemeClr>
                </a:solidFill>
              </a:rPr>
              <a:t>Ved å:</a:t>
            </a:r>
            <a:r>
              <a:rPr lang="nb-NO" sz="3200" b="1" dirty="0">
                <a:solidFill>
                  <a:schemeClr val="accent1">
                    <a:lumMod val="75000"/>
                  </a:schemeClr>
                </a:solidFill>
              </a:rPr>
              <a:t>		</a:t>
            </a:r>
            <a:r>
              <a:rPr lang="nb-NO" sz="3200" b="1" u="sng" dirty="0">
                <a:solidFill>
                  <a:schemeClr val="accent1">
                    <a:lumMod val="75000"/>
                  </a:schemeClr>
                </a:solidFill>
              </a:rPr>
              <a:t>Gjennom:</a:t>
            </a:r>
          </a:p>
          <a:p>
            <a:pPr algn="l"/>
            <a:r>
              <a:rPr lang="nb-NO" sz="3200" b="1" dirty="0"/>
              <a:t>		- </a:t>
            </a:r>
            <a:r>
              <a:rPr lang="nb-NO" sz="2800" b="1" dirty="0"/>
              <a:t>De unådde		- Plante kirker	- Utsendinger</a:t>
            </a:r>
          </a:p>
          <a:p>
            <a:pPr lvl="2" algn="l"/>
            <a:r>
              <a:rPr lang="nb-NO" sz="2800" b="1" dirty="0"/>
              <a:t>	- Europa		- Trene ledere	- Samarbeidskirker</a:t>
            </a:r>
          </a:p>
          <a:p>
            <a:pPr lvl="2" algn="l"/>
            <a:r>
              <a:rPr lang="nb-NO" sz="2800" b="1" dirty="0"/>
              <a:t>	- Storbyene		- Diakoni		- Media</a:t>
            </a:r>
          </a:p>
          <a:p>
            <a:pPr algn="l"/>
            <a:endParaRPr lang="nb-NO" sz="4900" b="1" dirty="0">
              <a:solidFill>
                <a:schemeClr val="accent1"/>
              </a:solidFill>
            </a:endParaRPr>
          </a:p>
          <a:p>
            <a:r>
              <a:rPr lang="nb-NO" sz="4300" b="1" dirty="0">
                <a:solidFill>
                  <a:schemeClr val="accent1"/>
                </a:solidFill>
              </a:rPr>
              <a:t>Mål 2025</a:t>
            </a:r>
          </a:p>
          <a:p>
            <a:r>
              <a:rPr lang="nb-NO" sz="3800" b="1" dirty="0"/>
              <a:t>- 10 storbyer</a:t>
            </a:r>
          </a:p>
          <a:p>
            <a:r>
              <a:rPr lang="nb-NO" sz="3200" b="1" dirty="0"/>
              <a:t>- 100 unådde folkegrupper</a:t>
            </a:r>
          </a:p>
          <a:p>
            <a:r>
              <a:rPr lang="nb-NO" sz="3200" b="1" dirty="0"/>
              <a:t>- 1 000 kirkeplantinger</a:t>
            </a:r>
          </a:p>
          <a:p>
            <a:r>
              <a:rPr lang="nb-NO" sz="3200" b="1" dirty="0"/>
              <a:t>- 10 000 ledere</a:t>
            </a:r>
          </a:p>
          <a:p>
            <a:pPr lvl="2" algn="l"/>
            <a:endParaRPr lang="nb-NO" sz="2800" b="1" dirty="0"/>
          </a:p>
          <a:p>
            <a:pPr lvl="2"/>
            <a:endParaRPr lang="nb-NO" sz="2800" b="1" dirty="0"/>
          </a:p>
          <a:p>
            <a:pPr lvl="2"/>
            <a:endParaRPr lang="nb-NO" sz="2800" b="1" dirty="0"/>
          </a:p>
          <a:p>
            <a:pPr lvl="2" algn="l"/>
            <a:endParaRPr lang="nb-NO" sz="2800" b="1" dirty="0"/>
          </a:p>
          <a:p>
            <a:pPr lvl="2"/>
            <a:endParaRPr lang="nb-NO" sz="2800" b="1" dirty="0"/>
          </a:p>
          <a:p>
            <a:pPr lvl="2"/>
            <a:endParaRPr lang="nb-NO" sz="2800" b="1" dirty="0"/>
          </a:p>
          <a:p>
            <a:pPr lvl="1"/>
            <a:endParaRPr lang="nb-NO" sz="3200" b="1" u="sng" dirty="0"/>
          </a:p>
          <a:p>
            <a:pPr lvl="1"/>
            <a:endParaRPr lang="nb-NO" sz="3200" b="1" u="sng" dirty="0"/>
          </a:p>
          <a:p>
            <a:pPr lvl="1"/>
            <a:endParaRPr lang="nb-NO" sz="3200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208981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40267" y="415636"/>
            <a:ext cx="11311465" cy="5937663"/>
          </a:xfrm>
        </p:spPr>
        <p:txBody>
          <a:bodyPr>
            <a:normAutofit/>
          </a:bodyPr>
          <a:lstStyle/>
          <a:p>
            <a:r>
              <a:rPr lang="nb-NO" sz="5200" b="1" dirty="0">
                <a:solidFill>
                  <a:schemeClr val="accent1"/>
                </a:solidFill>
              </a:rPr>
              <a:t>Misjonsstrategiske prioriteringer  </a:t>
            </a:r>
          </a:p>
          <a:p>
            <a:endParaRPr lang="nb-NO" sz="4400" dirty="0"/>
          </a:p>
          <a:p>
            <a:endParaRPr lang="nb-NO" dirty="0"/>
          </a:p>
          <a:p>
            <a:r>
              <a:rPr lang="nb-NO" sz="4400" b="1" dirty="0">
                <a:solidFill>
                  <a:schemeClr val="accent1"/>
                </a:solidFill>
              </a:rPr>
              <a:t>Strategiske målgrupper</a:t>
            </a:r>
          </a:p>
          <a:p>
            <a:endParaRPr lang="nb-NO" sz="1600" b="1" dirty="0">
              <a:solidFill>
                <a:schemeClr val="accent1"/>
              </a:solidFill>
            </a:endParaRPr>
          </a:p>
          <a:p>
            <a:r>
              <a:rPr lang="nb-NO" sz="3600" b="1" u="sng" dirty="0"/>
              <a:t>Europa</a:t>
            </a:r>
            <a:r>
              <a:rPr lang="nb-NO" dirty="0"/>
              <a:t> </a:t>
            </a:r>
          </a:p>
          <a:p>
            <a:pPr marL="342900" indent="-342900">
              <a:buFont typeface="Wingdings" charset="2"/>
              <a:buChar char="Ø"/>
            </a:pPr>
            <a:r>
              <a:rPr lang="nb-NO" dirty="0"/>
              <a:t>Post-kristne land</a:t>
            </a:r>
          </a:p>
          <a:p>
            <a:pPr marL="342900" lvl="0" indent="-342900">
              <a:buFont typeface="Wingdings" charset="2"/>
              <a:buChar char="Ø"/>
            </a:pPr>
            <a:r>
              <a:rPr lang="nb-NO" dirty="0"/>
              <a:t>Kulturelt-kristne land</a:t>
            </a:r>
          </a:p>
          <a:p>
            <a:pPr marL="342900" lvl="0" indent="-342900">
              <a:buFont typeface="Wingdings" charset="2"/>
              <a:buChar char="Ø"/>
            </a:pPr>
            <a:r>
              <a:rPr lang="nb-NO" dirty="0"/>
              <a:t>Innvandrere og flykninger</a:t>
            </a:r>
          </a:p>
          <a:p>
            <a:endParaRPr lang="nb-NO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95229650"/>
              </p:ext>
            </p:extLst>
          </p:nvPr>
        </p:nvGraphicFramePr>
        <p:xfrm>
          <a:off x="892534" y="866816"/>
          <a:ext cx="10406930" cy="159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373330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40267" y="415636"/>
            <a:ext cx="11311465" cy="5937663"/>
          </a:xfrm>
        </p:spPr>
        <p:txBody>
          <a:bodyPr>
            <a:normAutofit/>
          </a:bodyPr>
          <a:lstStyle/>
          <a:p>
            <a:r>
              <a:rPr lang="nb-NO" sz="5200" b="1" dirty="0">
                <a:solidFill>
                  <a:schemeClr val="accent1"/>
                </a:solidFill>
              </a:rPr>
              <a:t>Misjonsstrategiske prioriteringer  </a:t>
            </a:r>
          </a:p>
          <a:p>
            <a:endParaRPr lang="nb-NO" sz="4400" dirty="0"/>
          </a:p>
          <a:p>
            <a:endParaRPr lang="nb-NO" sz="4400" b="1" dirty="0">
              <a:solidFill>
                <a:schemeClr val="accent1"/>
              </a:solidFill>
            </a:endParaRPr>
          </a:p>
          <a:p>
            <a:r>
              <a:rPr lang="nb-NO" sz="4400" b="1" dirty="0">
                <a:solidFill>
                  <a:schemeClr val="accent1"/>
                </a:solidFill>
              </a:rPr>
              <a:t>Strategiske målgrupper</a:t>
            </a:r>
          </a:p>
          <a:p>
            <a:pPr lvl="1"/>
            <a:endParaRPr lang="nb-NO" sz="2400" b="1" u="sng" dirty="0">
              <a:solidFill>
                <a:schemeClr val="accent1"/>
              </a:solidFill>
            </a:endParaRPr>
          </a:p>
          <a:p>
            <a:r>
              <a:rPr lang="nb-NO" sz="3800" b="1" u="sng" dirty="0"/>
              <a:t>Verdens storbyer</a:t>
            </a:r>
          </a:p>
          <a:p>
            <a:r>
              <a:rPr lang="nb-NO" dirty="0"/>
              <a:t> </a:t>
            </a:r>
            <a:r>
              <a:rPr lang="nb-NO" b="1" dirty="0"/>
              <a:t>Urbane kulturer</a:t>
            </a:r>
          </a:p>
          <a:p>
            <a:r>
              <a:rPr lang="nb-NO" b="1" dirty="0"/>
              <a:t>Hovedsteder</a:t>
            </a:r>
          </a:p>
          <a:p>
            <a:r>
              <a:rPr lang="nb-NO" b="1" dirty="0"/>
              <a:t>Mega-byene</a:t>
            </a:r>
          </a:p>
          <a:p>
            <a:endParaRPr lang="nb-NO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180427748"/>
              </p:ext>
            </p:extLst>
          </p:nvPr>
        </p:nvGraphicFramePr>
        <p:xfrm>
          <a:off x="892534" y="961819"/>
          <a:ext cx="10406930" cy="159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865841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40267" y="415636"/>
            <a:ext cx="11311465" cy="5937663"/>
          </a:xfrm>
        </p:spPr>
        <p:txBody>
          <a:bodyPr>
            <a:normAutofit/>
          </a:bodyPr>
          <a:lstStyle/>
          <a:p>
            <a:r>
              <a:rPr lang="nb-NO" sz="5200" b="1" dirty="0">
                <a:solidFill>
                  <a:schemeClr val="accent1"/>
                </a:solidFill>
              </a:rPr>
              <a:t>Misjonsstrategiske prioriteringer  </a:t>
            </a:r>
          </a:p>
          <a:p>
            <a:endParaRPr lang="nb-NO" sz="4400" dirty="0"/>
          </a:p>
          <a:p>
            <a:endParaRPr lang="nb-NO" sz="4000" b="1" dirty="0">
              <a:solidFill>
                <a:schemeClr val="accent1"/>
              </a:solidFill>
            </a:endParaRPr>
          </a:p>
          <a:p>
            <a:r>
              <a:rPr lang="nb-NO" sz="4400" b="1" dirty="0">
                <a:solidFill>
                  <a:schemeClr val="accent1"/>
                </a:solidFill>
              </a:rPr>
              <a:t>Metoder</a:t>
            </a:r>
            <a:endParaRPr lang="nb-NO" sz="1600" dirty="0"/>
          </a:p>
          <a:p>
            <a:endParaRPr lang="nb-NO" sz="1200" b="1" u="sng" dirty="0"/>
          </a:p>
          <a:p>
            <a:r>
              <a:rPr lang="nb-NO" sz="3200" b="1" u="sng" dirty="0"/>
              <a:t>Kirkeplanting</a:t>
            </a:r>
          </a:p>
          <a:p>
            <a:pPr marL="342900" indent="-342900">
              <a:buFont typeface="Wingdings" charset="2"/>
              <a:buChar char="Ø"/>
            </a:pPr>
            <a:r>
              <a:rPr lang="nb-NO" dirty="0"/>
              <a:t>Kontekstualiserte kirker som igjen planter kirker </a:t>
            </a:r>
          </a:p>
          <a:p>
            <a:pPr algn="l"/>
            <a:r>
              <a:rPr lang="nb-NO" dirty="0"/>
              <a:t>			       Kirker med:</a:t>
            </a:r>
          </a:p>
          <a:p>
            <a:pPr marL="3200400" lvl="6" indent="-457200" algn="l">
              <a:buFont typeface="+mj-lt"/>
              <a:buAutoNum type="arabicPeriod"/>
            </a:pPr>
            <a:r>
              <a:rPr lang="nb-NO" sz="2000" dirty="0"/>
              <a:t>Kerygma – forkynnelse og vitnesbyrd</a:t>
            </a:r>
          </a:p>
          <a:p>
            <a:pPr marL="3200400" lvl="6" indent="-457200" algn="l">
              <a:buFont typeface="+mj-lt"/>
              <a:buAutoNum type="arabicPeriod"/>
            </a:pPr>
            <a:r>
              <a:rPr lang="nb-NO" sz="2000" dirty="0" err="1"/>
              <a:t>Diakonia</a:t>
            </a:r>
            <a:r>
              <a:rPr lang="nb-NO" sz="2000" dirty="0"/>
              <a:t> – nestekjærlighet i praksis</a:t>
            </a:r>
          </a:p>
          <a:p>
            <a:pPr marL="3200400" lvl="6" indent="-457200" algn="l">
              <a:buFont typeface="+mj-lt"/>
              <a:buAutoNum type="arabicPeriod"/>
            </a:pPr>
            <a:r>
              <a:rPr lang="nb-NO" sz="2000" dirty="0"/>
              <a:t>Karisma – nådegaver, tjenestegaver og personlig utrustning </a:t>
            </a: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91764188"/>
              </p:ext>
            </p:extLst>
          </p:nvPr>
        </p:nvGraphicFramePr>
        <p:xfrm>
          <a:off x="892534" y="949943"/>
          <a:ext cx="10406930" cy="159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83132247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40267" y="415636"/>
            <a:ext cx="11311465" cy="5937663"/>
          </a:xfrm>
        </p:spPr>
        <p:txBody>
          <a:bodyPr>
            <a:normAutofit/>
          </a:bodyPr>
          <a:lstStyle/>
          <a:p>
            <a:r>
              <a:rPr lang="nb-NO" sz="5200" b="1" dirty="0">
                <a:solidFill>
                  <a:schemeClr val="accent1"/>
                </a:solidFill>
              </a:rPr>
              <a:t>Misjonsstrategiske prioriteringer  </a:t>
            </a:r>
          </a:p>
          <a:p>
            <a:endParaRPr lang="nb-NO" sz="4400" dirty="0"/>
          </a:p>
          <a:p>
            <a:endParaRPr lang="nb-NO" dirty="0"/>
          </a:p>
          <a:p>
            <a:r>
              <a:rPr lang="nb-NO" sz="4400" b="1" dirty="0">
                <a:solidFill>
                  <a:schemeClr val="accent1"/>
                </a:solidFill>
              </a:rPr>
              <a:t>Metoder</a:t>
            </a:r>
          </a:p>
          <a:p>
            <a:endParaRPr lang="nb-NO" sz="2000" b="1" u="sng" dirty="0"/>
          </a:p>
          <a:p>
            <a:r>
              <a:rPr lang="nb-NO" sz="3600" b="1" u="sng" dirty="0"/>
              <a:t>Ledertrening</a:t>
            </a:r>
          </a:p>
          <a:p>
            <a:pPr marL="342900" indent="-342900">
              <a:buFont typeface="Wingdings" charset="2"/>
              <a:buChar char="Ø"/>
            </a:pPr>
            <a:r>
              <a:rPr lang="nb-NO" dirty="0"/>
              <a:t>Kirkeplantere </a:t>
            </a:r>
          </a:p>
          <a:p>
            <a:pPr marL="342900" indent="-342900">
              <a:buFont typeface="Wingdings" charset="2"/>
              <a:buChar char="Ø"/>
            </a:pPr>
            <a:r>
              <a:rPr lang="nb-NO" dirty="0"/>
              <a:t>Kirkeledere</a:t>
            </a:r>
          </a:p>
          <a:p>
            <a:pPr marL="342900" indent="-342900">
              <a:buFont typeface="Wingdings" charset="2"/>
              <a:buChar char="Ø"/>
            </a:pPr>
            <a:r>
              <a:rPr lang="nb-NO" dirty="0"/>
              <a:t>Barne- og ungdomsledere</a:t>
            </a:r>
          </a:p>
          <a:p>
            <a:pPr marL="342900" indent="-342900">
              <a:buFont typeface="Wingdings" charset="2"/>
              <a:buChar char="Ø"/>
            </a:pPr>
            <a:r>
              <a:rPr lang="nb-NO" dirty="0"/>
              <a:t>Kristne ledere i ulike samfunnssfærer </a:t>
            </a:r>
          </a:p>
          <a:p>
            <a:pPr marL="342900" indent="-342900">
              <a:buFont typeface="Wingdings" charset="2"/>
              <a:buChar char="Ø"/>
            </a:pPr>
            <a:endParaRPr lang="nb-NO" dirty="0"/>
          </a:p>
          <a:p>
            <a:endParaRPr lang="nb-NO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561244716"/>
              </p:ext>
            </p:extLst>
          </p:nvPr>
        </p:nvGraphicFramePr>
        <p:xfrm>
          <a:off x="981507" y="926193"/>
          <a:ext cx="10406930" cy="159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304002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40267" y="415636"/>
            <a:ext cx="11311465" cy="5937663"/>
          </a:xfrm>
        </p:spPr>
        <p:txBody>
          <a:bodyPr>
            <a:normAutofit/>
          </a:bodyPr>
          <a:lstStyle/>
          <a:p>
            <a:r>
              <a:rPr lang="nb-NO" sz="5200" b="1" dirty="0">
                <a:solidFill>
                  <a:schemeClr val="accent1"/>
                </a:solidFill>
              </a:rPr>
              <a:t>Misjonsstrategiske prioriteringer  </a:t>
            </a:r>
          </a:p>
          <a:p>
            <a:endParaRPr lang="nb-NO" sz="4400" dirty="0"/>
          </a:p>
          <a:p>
            <a:endParaRPr lang="nb-NO" dirty="0"/>
          </a:p>
          <a:p>
            <a:endParaRPr lang="nb-NO" sz="1600" dirty="0"/>
          </a:p>
          <a:p>
            <a:r>
              <a:rPr lang="nb-NO" sz="4400" b="1" dirty="0">
                <a:solidFill>
                  <a:schemeClr val="accent1"/>
                </a:solidFill>
              </a:rPr>
              <a:t>Metoder</a:t>
            </a:r>
          </a:p>
          <a:p>
            <a:endParaRPr lang="nb-NO" sz="2000" b="1" u="sng" dirty="0"/>
          </a:p>
          <a:p>
            <a:r>
              <a:rPr lang="nb-NO" sz="3600" b="1" u="sng" dirty="0"/>
              <a:t>Diakoni</a:t>
            </a:r>
            <a:endParaRPr lang="nb-NO" dirty="0"/>
          </a:p>
          <a:p>
            <a:endParaRPr lang="nb-NO" dirty="0"/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981507" y="926193"/>
          <a:ext cx="10406930" cy="159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935433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440267" y="415636"/>
            <a:ext cx="11311465" cy="5937663"/>
          </a:xfrm>
        </p:spPr>
        <p:txBody>
          <a:bodyPr>
            <a:normAutofit/>
          </a:bodyPr>
          <a:lstStyle/>
          <a:p>
            <a:r>
              <a:rPr lang="nb-NO" sz="5200" b="1" dirty="0">
                <a:solidFill>
                  <a:schemeClr val="accent1"/>
                </a:solidFill>
              </a:rPr>
              <a:t>Misjonsstrategiske prioriteringer  </a:t>
            </a:r>
          </a:p>
          <a:p>
            <a:endParaRPr lang="nb-NO" sz="4400" dirty="0"/>
          </a:p>
          <a:p>
            <a:endParaRPr lang="nb-NO" dirty="0"/>
          </a:p>
          <a:p>
            <a:endParaRPr lang="nb-NO" dirty="0"/>
          </a:p>
          <a:p>
            <a:r>
              <a:rPr lang="nb-NO" sz="4400" b="1" dirty="0"/>
              <a:t>Aktører</a:t>
            </a:r>
          </a:p>
          <a:p>
            <a:pPr lvl="1"/>
            <a:endParaRPr lang="nb-NO" sz="2400" b="1" dirty="0">
              <a:solidFill>
                <a:schemeClr val="accent1"/>
              </a:solidFill>
            </a:endParaRPr>
          </a:p>
          <a:p>
            <a:r>
              <a:rPr lang="nb-NO" sz="3600" b="1" u="sng" dirty="0"/>
              <a:t>Utsendinger</a:t>
            </a:r>
          </a:p>
          <a:p>
            <a:r>
              <a:rPr lang="nb-NO" sz="3600" b="1" u="sng" dirty="0"/>
              <a:t>Samarbeidskirker</a:t>
            </a:r>
          </a:p>
          <a:p>
            <a:r>
              <a:rPr lang="nb-NO" sz="3600" b="1" u="sng" dirty="0"/>
              <a:t>Media</a:t>
            </a:r>
            <a:r>
              <a:rPr lang="nb-NO" sz="3200" b="1" u="sng" dirty="0"/>
              <a:t> </a:t>
            </a:r>
          </a:p>
          <a:p>
            <a:pPr lvl="1"/>
            <a:endParaRPr lang="nb-NO" sz="3200" b="1" u="sng" dirty="0"/>
          </a:p>
          <a:p>
            <a:pPr lvl="1"/>
            <a:endParaRPr lang="nb-NO" sz="3200" dirty="0"/>
          </a:p>
          <a:p>
            <a:endParaRPr lang="nb-NO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932407242"/>
              </p:ext>
            </p:extLst>
          </p:nvPr>
        </p:nvGraphicFramePr>
        <p:xfrm>
          <a:off x="981507" y="938067"/>
          <a:ext cx="10406930" cy="1591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2766741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42816707A7584FB09D81452B5FB631" ma:contentTypeVersion="4" ma:contentTypeDescription="Create a new document." ma:contentTypeScope="" ma:versionID="c6d113c6efaa4c784e6e2fce48498e6f">
  <xsd:schema xmlns:xsd="http://www.w3.org/2001/XMLSchema" xmlns:xs="http://www.w3.org/2001/XMLSchema" xmlns:p="http://schemas.microsoft.com/office/2006/metadata/properties" xmlns:ns2="af4fd52c-4707-4bcc-bc06-1e02943d4df0" targetNamespace="http://schemas.microsoft.com/office/2006/metadata/properties" ma:root="true" ma:fieldsID="3affe494c057b8968d0da0ac61b34c4b" ns2:_="">
    <xsd:import namespace="af4fd52c-4707-4bcc-bc06-1e02943d4d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4fd52c-4707-4bcc-bc06-1e02943d4d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F2794C0-6138-430C-8925-231BAA5C43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f4fd52c-4707-4bcc-bc06-1e02943d4d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64F9B5-01B4-467A-B920-12952008D6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87F767-7578-4D72-A720-4E28FA151180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af4fd52c-4707-4bcc-bc06-1e02943d4df0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1537</TotalTime>
  <Words>360</Words>
  <Application>Microsoft Office PowerPoint</Application>
  <PresentationFormat>Widescreen</PresentationFormat>
  <Paragraphs>467</Paragraphs>
  <Slides>32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Wingdings</vt:lpstr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Bjørn Bjørnø</dc:creator>
  <cp:lastModifiedBy>Marie Nanette S. Djupedal</cp:lastModifiedBy>
  <cp:revision>55</cp:revision>
  <dcterms:created xsi:type="dcterms:W3CDTF">2017-01-19T08:13:53Z</dcterms:created>
  <dcterms:modified xsi:type="dcterms:W3CDTF">2017-09-29T07:42:35Z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0x010100D342816707A7584FB09D81452B5FB631</vt:lpwstr>
  </property>
</Properties>
</file>